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2.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3.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4.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15.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16.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17.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18.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19.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20.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21.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22.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23.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24.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25.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26.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27.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handoutMasterIdLst>
    <p:handoutMasterId r:id="rId31"/>
  </p:handoutMasterIdLst>
  <p:sldIdLst>
    <p:sldId id="256" r:id="rId2"/>
    <p:sldId id="257" r:id="rId3"/>
    <p:sldId id="258" r:id="rId4"/>
    <p:sldId id="259" r:id="rId5"/>
    <p:sldId id="260" r:id="rId6"/>
    <p:sldId id="262" r:id="rId7"/>
    <p:sldId id="263" r:id="rId8"/>
    <p:sldId id="264" r:id="rId9"/>
    <p:sldId id="265" r:id="rId10"/>
    <p:sldId id="267" r:id="rId11"/>
    <p:sldId id="268" r:id="rId12"/>
    <p:sldId id="269" r:id="rId13"/>
    <p:sldId id="270" r:id="rId14"/>
    <p:sldId id="271" r:id="rId15"/>
    <p:sldId id="272" r:id="rId16"/>
    <p:sldId id="273" r:id="rId17"/>
    <p:sldId id="275" r:id="rId18"/>
    <p:sldId id="276" r:id="rId19"/>
    <p:sldId id="277" r:id="rId20"/>
    <p:sldId id="278" r:id="rId21"/>
    <p:sldId id="279" r:id="rId22"/>
    <p:sldId id="281" r:id="rId23"/>
    <p:sldId id="280" r:id="rId24"/>
    <p:sldId id="282" r:id="rId25"/>
    <p:sldId id="283" r:id="rId26"/>
    <p:sldId id="284" r:id="rId27"/>
    <p:sldId id="285" r:id="rId28"/>
    <p:sldId id="286" r:id="rId29"/>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FF99FF"/>
    <a:srgbClr val="990033"/>
    <a:srgbClr val="990000"/>
    <a:srgbClr val="CC0000"/>
    <a:srgbClr val="D4AF37"/>
    <a:srgbClr val="FFD700"/>
    <a:srgbClr val="9F9FFF"/>
    <a:srgbClr val="EEE87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autoAdjust="0"/>
    <p:restoredTop sz="89351" autoAdjust="0"/>
  </p:normalViewPr>
  <p:slideViewPr>
    <p:cSldViewPr>
      <p:cViewPr varScale="1">
        <p:scale>
          <a:sx n="84" d="100"/>
          <a:sy n="84" d="100"/>
        </p:scale>
        <p:origin x="-240" y="-90"/>
      </p:cViewPr>
      <p:guideLst>
        <p:guide orient="horz" pos="180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dgm:spPr/>
      <dgm:t>
        <a:bodyPr/>
        <a:lstStyle/>
        <a:p>
          <a:endParaRPr lang="en-US"/>
        </a:p>
      </dgm:t>
    </dgm:pt>
    <dgm:pt modelId="{BA6FF989-DA89-4A96-A4C9-6CFDE78200BF}">
      <dgm:prSet custT="1"/>
      <dgm:spPr/>
      <dgm:t>
        <a:bodyPr/>
        <a:lstStyle/>
        <a:p>
          <a:pPr algn="ctr" rtl="0"/>
          <a:r>
            <a:rPr lang="en-US" sz="2400" b="0" dirty="0" smtClean="0"/>
            <a:t>Simultaneous Delivery of </a:t>
          </a:r>
          <a:br>
            <a:rPr lang="en-US" sz="2400" b="0" dirty="0" smtClean="0"/>
          </a:br>
          <a:r>
            <a:rPr lang="en-US" sz="2400" b="0" dirty="0" smtClean="0"/>
            <a:t>Chemotherapeutic and Thermal-Optical Agents to </a:t>
          </a:r>
          <a:br>
            <a:rPr lang="en-US" sz="2400" b="0" dirty="0" smtClean="0"/>
          </a:br>
          <a:r>
            <a:rPr lang="en-US" sz="2400" b="0" dirty="0" smtClean="0"/>
            <a:t>Cancer Cells by a Polymeric Nanocarrier </a:t>
          </a:r>
          <a:endParaRPr lang="en-US" sz="2400" dirty="0"/>
        </a:p>
      </dgm:t>
    </dgm:pt>
    <dgm:pt modelId="{06385561-17A6-4D51-A675-4A9FAA3FF39C}" type="parTrans" cxnId="{E4A0CCC7-34CA-4E79-83E0-D7A1ADE52AA9}">
      <dgm:prSet/>
      <dgm:spPr/>
      <dgm:t>
        <a:bodyPr/>
        <a:lstStyle/>
        <a:p>
          <a:endParaRPr lang="en-US"/>
        </a:p>
      </dgm:t>
    </dgm:pt>
    <dgm:pt modelId="{BE028CB9-D97B-4C82-A2E5-12780AB82990}" type="sibTrans" cxnId="{E4A0CCC7-34CA-4E79-83E0-D7A1ADE52AA9}">
      <dgm:prSet/>
      <dgm:spPr/>
      <dgm:t>
        <a:bodyPr/>
        <a:lstStyle/>
        <a:p>
          <a:endParaRPr lang="en-US"/>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dgm:presLayoutVars>
          <dgm:chMax val="0"/>
          <dgm:bulletEnabled val="1"/>
        </dgm:presLayoutVars>
      </dgm:prSet>
      <dgm:spPr/>
      <dgm:t>
        <a:bodyPr/>
        <a:lstStyle/>
        <a:p>
          <a:endParaRPr lang="en-US"/>
        </a:p>
      </dgm:t>
    </dgm:pt>
  </dgm:ptLst>
  <dgm:cxnLst>
    <dgm:cxn modelId="{E4A0CCC7-34CA-4E79-83E0-D7A1ADE52AA9}" srcId="{1BB81361-9F51-4EA8-9F79-E646E9273B56}" destId="{BA6FF989-DA89-4A96-A4C9-6CFDE78200BF}" srcOrd="0" destOrd="0" parTransId="{06385561-17A6-4D51-A675-4A9FAA3FF39C}" sibTransId="{BE028CB9-D97B-4C82-A2E5-12780AB82990}"/>
    <dgm:cxn modelId="{11228754-10B4-4588-A12B-AC8B22EF19A9}" type="presOf" srcId="{1BB81361-9F51-4EA8-9F79-E646E9273B56}" destId="{3DC562B5-A035-4A46-B826-A7F436BAF511}" srcOrd="0" destOrd="0" presId="urn:microsoft.com/office/officeart/2005/8/layout/vList2"/>
    <dgm:cxn modelId="{2A08BE99-4977-465B-9B77-1A38B42CE242}" type="presOf" srcId="{BA6FF989-DA89-4A96-A4C9-6CFDE78200BF}" destId="{A29D0E6E-71C2-4F8A-A737-E4F3988437A6}" srcOrd="0" destOrd="0" presId="urn:microsoft.com/office/officeart/2005/8/layout/vList2"/>
    <dgm:cxn modelId="{32A45C3F-E30C-4370-98E9-F603FC6965AC}"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400" b="0" dirty="0" smtClean="0"/>
            <a:t>Some Cancer Cells are Resistant to Chemotherapy! Why?</a:t>
          </a:r>
          <a:endParaRPr lang="en-US" sz="2400" dirty="0"/>
        </a:p>
      </dgm:t>
    </dgm:pt>
    <dgm:pt modelId="{06385561-17A6-4D51-A675-4A9FAA3FF39C}" type="parTrans" cxnId="{E4A0CCC7-34CA-4E79-83E0-D7A1ADE52AA9}">
      <dgm:prSet/>
      <dgm:spPr/>
      <dgm:t>
        <a:bodyPr/>
        <a:lstStyle/>
        <a:p>
          <a:endParaRPr lang="en-US"/>
        </a:p>
      </dgm:t>
    </dgm:pt>
    <dgm:pt modelId="{BE028CB9-D97B-4C82-A2E5-12780AB82990}" type="sibTrans" cxnId="{E4A0CCC7-34CA-4E79-83E0-D7A1ADE52AA9}">
      <dgm:prSet/>
      <dgm:spPr/>
      <dgm:t>
        <a:bodyPr/>
        <a:lstStyle/>
        <a:p>
          <a:endParaRPr lang="en-US"/>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E4A0CCC7-34CA-4E79-83E0-D7A1ADE52AA9}" srcId="{1BB81361-9F51-4EA8-9F79-E646E9273B56}" destId="{BA6FF989-DA89-4A96-A4C9-6CFDE78200BF}" srcOrd="0" destOrd="0" parTransId="{06385561-17A6-4D51-A675-4A9FAA3FF39C}" sibTransId="{BE028CB9-D97B-4C82-A2E5-12780AB82990}"/>
    <dgm:cxn modelId="{182BD05C-2E26-413B-811D-DCAC781FEB0C}" type="presOf" srcId="{1BB81361-9F51-4EA8-9F79-E646E9273B56}" destId="{3DC562B5-A035-4A46-B826-A7F436BAF511}" srcOrd="0" destOrd="0" presId="urn:microsoft.com/office/officeart/2005/8/layout/vList2"/>
    <dgm:cxn modelId="{0B36A439-22E4-4DC6-813F-3E60A0AF6322}" type="presOf" srcId="{BA6FF989-DA89-4A96-A4C9-6CFDE78200BF}" destId="{A29D0E6E-71C2-4F8A-A737-E4F3988437A6}" srcOrd="0" destOrd="0" presId="urn:microsoft.com/office/officeart/2005/8/layout/vList2"/>
    <dgm:cxn modelId="{D81E5872-112B-416A-B81F-3A14C5A665EE}"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CC4A10B-341D-4861-9A2D-741F89E1A6D6}" type="doc">
      <dgm:prSet loTypeId="urn:microsoft.com/office/officeart/2005/8/layout/vList2" loCatId="list" qsTypeId="urn:microsoft.com/office/officeart/2005/8/quickstyle/simple3" qsCatId="simple" csTypeId="urn:microsoft.com/office/officeart/2005/8/colors/accent3_1" csCatId="accent3" phldr="1"/>
      <dgm:spPr/>
      <dgm:t>
        <a:bodyPr/>
        <a:lstStyle/>
        <a:p>
          <a:endParaRPr lang="en-US"/>
        </a:p>
      </dgm:t>
    </dgm:pt>
    <dgm:pt modelId="{894E1F5F-9D2E-4520-9156-9DB9714505DB}">
      <dgm:prSet custT="1">
        <dgm:style>
          <a:lnRef idx="1">
            <a:schemeClr val="accent2"/>
          </a:lnRef>
          <a:fillRef idx="2">
            <a:schemeClr val="accent2"/>
          </a:fillRef>
          <a:effectRef idx="1">
            <a:schemeClr val="accent2"/>
          </a:effectRef>
          <a:fontRef idx="minor">
            <a:schemeClr val="dk1"/>
          </a:fontRef>
        </dgm:style>
      </dgm:prSet>
      <dgm:spPr/>
      <dgm:t>
        <a:bodyPr/>
        <a:lstStyle/>
        <a:p>
          <a:pPr rtl="0"/>
          <a:r>
            <a:rPr lang="en-US" sz="1800" dirty="0" smtClean="0">
              <a:latin typeface="Times New Roman" pitchFamily="18" charset="0"/>
              <a:cs typeface="Times New Roman" pitchFamily="18" charset="0"/>
            </a:rPr>
            <a:t>Multiple Drug Resistance (MDR)</a:t>
          </a:r>
          <a:endParaRPr lang="en-US" sz="1800" dirty="0">
            <a:latin typeface="Times New Roman" pitchFamily="18" charset="0"/>
            <a:cs typeface="Times New Roman" pitchFamily="18" charset="0"/>
          </a:endParaRPr>
        </a:p>
      </dgm:t>
    </dgm:pt>
    <dgm:pt modelId="{C69A6BAE-F26D-43E3-8F8E-2EB825907E93}" type="parTrans" cxnId="{EA5A446F-47F2-4EDE-B21F-06D3AA8B850D}">
      <dgm:prSet/>
      <dgm:spPr/>
      <dgm:t>
        <a:bodyPr/>
        <a:lstStyle/>
        <a:p>
          <a:endParaRPr lang="en-US" sz="1800">
            <a:latin typeface="Times New Roman" pitchFamily="18" charset="0"/>
            <a:cs typeface="Times New Roman" pitchFamily="18" charset="0"/>
          </a:endParaRPr>
        </a:p>
      </dgm:t>
    </dgm:pt>
    <dgm:pt modelId="{71F06F24-AD43-4121-90A3-DC2F36380806}" type="sibTrans" cxnId="{EA5A446F-47F2-4EDE-B21F-06D3AA8B850D}">
      <dgm:prSet/>
      <dgm:spPr/>
      <dgm:t>
        <a:bodyPr/>
        <a:lstStyle/>
        <a:p>
          <a:endParaRPr lang="en-US" sz="1800">
            <a:latin typeface="Times New Roman" pitchFamily="18" charset="0"/>
            <a:cs typeface="Times New Roman" pitchFamily="18" charset="0"/>
          </a:endParaRPr>
        </a:p>
      </dgm:t>
    </dgm:pt>
    <dgm:pt modelId="{0014C821-8DE9-4A69-8017-228B9A5C1AE4}">
      <dgm:prSet custT="1"/>
      <dgm:spPr/>
      <dgm:t>
        <a:bodyPr/>
        <a:lstStyle/>
        <a:p>
          <a:pPr rtl="0"/>
          <a:r>
            <a:rPr lang="en-US" sz="1800" dirty="0" smtClean="0">
              <a:latin typeface="Times New Roman" pitchFamily="18" charset="0"/>
              <a:cs typeface="Times New Roman" pitchFamily="18" charset="0"/>
            </a:rPr>
            <a:t>Overexpression of  </a:t>
          </a:r>
          <a:r>
            <a:rPr lang="en-US" sz="1800" i="1" dirty="0" smtClean="0">
              <a:latin typeface="Times New Roman" pitchFamily="18" charset="0"/>
              <a:cs typeface="Times New Roman" pitchFamily="18" charset="0"/>
            </a:rPr>
            <a:t>ABCB1</a:t>
          </a:r>
          <a:r>
            <a:rPr lang="en-US" sz="1800" dirty="0" smtClean="0">
              <a:latin typeface="Times New Roman" pitchFamily="18" charset="0"/>
              <a:cs typeface="Times New Roman" pitchFamily="18" charset="0"/>
            </a:rPr>
            <a:t> gene </a:t>
          </a:r>
          <a:r>
            <a:rPr lang="en-US" sz="1800" dirty="0" smtClean="0">
              <a:latin typeface="Times New Roman" pitchFamily="18" charset="0"/>
              <a:cs typeface="Times New Roman" pitchFamily="18" charset="0"/>
              <a:sym typeface="Wingdings" pitchFamily="2" charset="2"/>
            </a:rPr>
            <a:t> Excess P-glycoprotein (P-gp) efflux pump</a:t>
          </a:r>
          <a:endParaRPr lang="en-US" sz="1800" dirty="0">
            <a:latin typeface="Times New Roman" pitchFamily="18" charset="0"/>
            <a:cs typeface="Times New Roman" pitchFamily="18" charset="0"/>
          </a:endParaRPr>
        </a:p>
      </dgm:t>
    </dgm:pt>
    <dgm:pt modelId="{CF4706DF-F79A-469A-8349-D6C0FB21F55A}" type="parTrans" cxnId="{97DE974C-02AD-43C5-BF51-AB6E18F38757}">
      <dgm:prSet/>
      <dgm:spPr/>
      <dgm:t>
        <a:bodyPr/>
        <a:lstStyle/>
        <a:p>
          <a:endParaRPr lang="en-US" sz="1800">
            <a:latin typeface="Times New Roman" pitchFamily="18" charset="0"/>
            <a:cs typeface="Times New Roman" pitchFamily="18" charset="0"/>
          </a:endParaRPr>
        </a:p>
      </dgm:t>
    </dgm:pt>
    <dgm:pt modelId="{D9BAF38B-620B-4446-9FCF-DFE0B07549B5}" type="sibTrans" cxnId="{97DE974C-02AD-43C5-BF51-AB6E18F38757}">
      <dgm:prSet/>
      <dgm:spPr/>
      <dgm:t>
        <a:bodyPr/>
        <a:lstStyle/>
        <a:p>
          <a:endParaRPr lang="en-US" sz="1800">
            <a:latin typeface="Times New Roman" pitchFamily="18" charset="0"/>
            <a:cs typeface="Times New Roman" pitchFamily="18" charset="0"/>
          </a:endParaRPr>
        </a:p>
      </dgm:t>
    </dgm:pt>
    <dgm:pt modelId="{73FAB026-AB92-4855-86BF-92CD3E385274}" type="pres">
      <dgm:prSet presAssocID="{2CC4A10B-341D-4861-9A2D-741F89E1A6D6}" presName="linear" presStyleCnt="0">
        <dgm:presLayoutVars>
          <dgm:animLvl val="lvl"/>
          <dgm:resizeHandles val="exact"/>
        </dgm:presLayoutVars>
      </dgm:prSet>
      <dgm:spPr/>
      <dgm:t>
        <a:bodyPr/>
        <a:lstStyle/>
        <a:p>
          <a:endParaRPr lang="en-US"/>
        </a:p>
      </dgm:t>
    </dgm:pt>
    <dgm:pt modelId="{92F7EE68-3508-4946-A00D-724ED15857BA}" type="pres">
      <dgm:prSet presAssocID="{894E1F5F-9D2E-4520-9156-9DB9714505DB}" presName="parentText" presStyleLbl="node1" presStyleIdx="0" presStyleCnt="2">
        <dgm:presLayoutVars>
          <dgm:chMax val="0"/>
          <dgm:bulletEnabled val="1"/>
        </dgm:presLayoutVars>
      </dgm:prSet>
      <dgm:spPr/>
      <dgm:t>
        <a:bodyPr/>
        <a:lstStyle/>
        <a:p>
          <a:endParaRPr lang="en-US"/>
        </a:p>
      </dgm:t>
    </dgm:pt>
    <dgm:pt modelId="{0986D30C-1FB0-497B-9DD0-ADEF265B05FE}" type="pres">
      <dgm:prSet presAssocID="{71F06F24-AD43-4121-90A3-DC2F36380806}" presName="spacer" presStyleCnt="0"/>
      <dgm:spPr/>
    </dgm:pt>
    <dgm:pt modelId="{87E72932-638D-4F2C-85AA-0BD56A90E5AC}" type="pres">
      <dgm:prSet presAssocID="{0014C821-8DE9-4A69-8017-228B9A5C1AE4}" presName="parentText" presStyleLbl="node1" presStyleIdx="1" presStyleCnt="2">
        <dgm:presLayoutVars>
          <dgm:chMax val="0"/>
          <dgm:bulletEnabled val="1"/>
        </dgm:presLayoutVars>
      </dgm:prSet>
      <dgm:spPr/>
      <dgm:t>
        <a:bodyPr/>
        <a:lstStyle/>
        <a:p>
          <a:endParaRPr lang="en-US"/>
        </a:p>
      </dgm:t>
    </dgm:pt>
  </dgm:ptLst>
  <dgm:cxnLst>
    <dgm:cxn modelId="{D8714BC5-5A61-4C47-AAF5-830EAAC2DE93}" type="presOf" srcId="{2CC4A10B-341D-4861-9A2D-741F89E1A6D6}" destId="{73FAB026-AB92-4855-86BF-92CD3E385274}" srcOrd="0" destOrd="0" presId="urn:microsoft.com/office/officeart/2005/8/layout/vList2"/>
    <dgm:cxn modelId="{97DE974C-02AD-43C5-BF51-AB6E18F38757}" srcId="{2CC4A10B-341D-4861-9A2D-741F89E1A6D6}" destId="{0014C821-8DE9-4A69-8017-228B9A5C1AE4}" srcOrd="1" destOrd="0" parTransId="{CF4706DF-F79A-469A-8349-D6C0FB21F55A}" sibTransId="{D9BAF38B-620B-4446-9FCF-DFE0B07549B5}"/>
    <dgm:cxn modelId="{7F7EF509-731E-4A16-A3E3-E6306AFAEEA1}" type="presOf" srcId="{0014C821-8DE9-4A69-8017-228B9A5C1AE4}" destId="{87E72932-638D-4F2C-85AA-0BD56A90E5AC}" srcOrd="0" destOrd="0" presId="urn:microsoft.com/office/officeart/2005/8/layout/vList2"/>
    <dgm:cxn modelId="{C7D5DF1A-B79A-428F-84C3-0C841357EB8D}" type="presOf" srcId="{894E1F5F-9D2E-4520-9156-9DB9714505DB}" destId="{92F7EE68-3508-4946-A00D-724ED15857BA}" srcOrd="0" destOrd="0" presId="urn:microsoft.com/office/officeart/2005/8/layout/vList2"/>
    <dgm:cxn modelId="{EA5A446F-47F2-4EDE-B21F-06D3AA8B850D}" srcId="{2CC4A10B-341D-4861-9A2D-741F89E1A6D6}" destId="{894E1F5F-9D2E-4520-9156-9DB9714505DB}" srcOrd="0" destOrd="0" parTransId="{C69A6BAE-F26D-43E3-8F8E-2EB825907E93}" sibTransId="{71F06F24-AD43-4121-90A3-DC2F36380806}"/>
    <dgm:cxn modelId="{149E7069-86A5-4B30-9574-3823920DD720}" type="presParOf" srcId="{73FAB026-AB92-4855-86BF-92CD3E385274}" destId="{92F7EE68-3508-4946-A00D-724ED15857BA}" srcOrd="0" destOrd="0" presId="urn:microsoft.com/office/officeart/2005/8/layout/vList2"/>
    <dgm:cxn modelId="{9136D3FE-FB8A-41D1-B15E-2FC767E09DBA}" type="presParOf" srcId="{73FAB026-AB92-4855-86BF-92CD3E385274}" destId="{0986D30C-1FB0-497B-9DD0-ADEF265B05FE}" srcOrd="1" destOrd="0" presId="urn:microsoft.com/office/officeart/2005/8/layout/vList2"/>
    <dgm:cxn modelId="{4D637A5B-74FB-49AE-8AE0-E16B5C93F1B9}" type="presParOf" srcId="{73FAB026-AB92-4855-86BF-92CD3E385274}" destId="{87E72932-638D-4F2C-85AA-0BD56A90E5AC}" srcOrd="2"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CC4A10B-341D-4861-9A2D-741F89E1A6D6}" type="doc">
      <dgm:prSet loTypeId="urn:microsoft.com/office/officeart/2005/8/layout/vList2" loCatId="list" qsTypeId="urn:microsoft.com/office/officeart/2005/8/quickstyle/simple3" qsCatId="simple" csTypeId="urn:microsoft.com/office/officeart/2005/8/colors/accent3_1" csCatId="accent3" phldr="1"/>
      <dgm:spPr/>
      <dgm:t>
        <a:bodyPr/>
        <a:lstStyle/>
        <a:p>
          <a:endParaRPr lang="en-US"/>
        </a:p>
      </dgm:t>
    </dgm:pt>
    <dgm:pt modelId="{894E1F5F-9D2E-4520-9156-9DB9714505DB}">
      <dgm:prSet custT="1"/>
      <dgm:spPr/>
      <dgm:t>
        <a:bodyPr/>
        <a:lstStyle/>
        <a:p>
          <a:pPr rtl="0"/>
          <a:r>
            <a:rPr lang="en-US" sz="1800" dirty="0" smtClean="0">
              <a:latin typeface="Times New Roman" pitchFamily="18" charset="0"/>
              <a:cs typeface="Times New Roman" pitchFamily="18" charset="0"/>
            </a:rPr>
            <a:t>P-gp on intestinal epithelium, capillary endothelium.</a:t>
          </a:r>
          <a:endParaRPr lang="en-US" sz="1800" dirty="0">
            <a:latin typeface="Times New Roman" pitchFamily="18" charset="0"/>
            <a:cs typeface="Times New Roman" pitchFamily="18" charset="0"/>
          </a:endParaRPr>
        </a:p>
      </dgm:t>
    </dgm:pt>
    <dgm:pt modelId="{C69A6BAE-F26D-43E3-8F8E-2EB825907E93}" type="parTrans" cxnId="{EA5A446F-47F2-4EDE-B21F-06D3AA8B850D}">
      <dgm:prSet/>
      <dgm:spPr/>
      <dgm:t>
        <a:bodyPr/>
        <a:lstStyle/>
        <a:p>
          <a:endParaRPr lang="en-US" sz="1800">
            <a:latin typeface="Times New Roman" pitchFamily="18" charset="0"/>
            <a:cs typeface="Times New Roman" pitchFamily="18" charset="0"/>
          </a:endParaRPr>
        </a:p>
      </dgm:t>
    </dgm:pt>
    <dgm:pt modelId="{71F06F24-AD43-4121-90A3-DC2F36380806}" type="sibTrans" cxnId="{EA5A446F-47F2-4EDE-B21F-06D3AA8B850D}">
      <dgm:prSet/>
      <dgm:spPr/>
      <dgm:t>
        <a:bodyPr/>
        <a:lstStyle/>
        <a:p>
          <a:endParaRPr lang="en-US" sz="1800">
            <a:latin typeface="Times New Roman" pitchFamily="18" charset="0"/>
            <a:cs typeface="Times New Roman" pitchFamily="18" charset="0"/>
          </a:endParaRPr>
        </a:p>
      </dgm:t>
    </dgm:pt>
    <dgm:pt modelId="{0014C821-8DE9-4A69-8017-228B9A5C1AE4}">
      <dgm:prSet custT="1"/>
      <dgm:spPr/>
      <dgm:t>
        <a:bodyPr/>
        <a:lstStyle/>
        <a:p>
          <a:pPr rtl="0"/>
          <a:r>
            <a:rPr lang="en-US" sz="1800" dirty="0" smtClean="0">
              <a:latin typeface="Times New Roman" pitchFamily="18" charset="0"/>
              <a:cs typeface="Times New Roman" pitchFamily="18" charset="0"/>
            </a:rPr>
            <a:t>Enzymatic deactivation (Glutathione conjugation).</a:t>
          </a:r>
          <a:endParaRPr lang="en-US" sz="1800" dirty="0">
            <a:latin typeface="Times New Roman" pitchFamily="18" charset="0"/>
            <a:cs typeface="Times New Roman" pitchFamily="18" charset="0"/>
          </a:endParaRPr>
        </a:p>
      </dgm:t>
    </dgm:pt>
    <dgm:pt modelId="{CF4706DF-F79A-469A-8349-D6C0FB21F55A}" type="parTrans" cxnId="{97DE974C-02AD-43C5-BF51-AB6E18F38757}">
      <dgm:prSet/>
      <dgm:spPr/>
      <dgm:t>
        <a:bodyPr/>
        <a:lstStyle/>
        <a:p>
          <a:endParaRPr lang="en-US" sz="1800">
            <a:latin typeface="Times New Roman" pitchFamily="18" charset="0"/>
            <a:cs typeface="Times New Roman" pitchFamily="18" charset="0"/>
          </a:endParaRPr>
        </a:p>
      </dgm:t>
    </dgm:pt>
    <dgm:pt modelId="{D9BAF38B-620B-4446-9FCF-DFE0B07549B5}" type="sibTrans" cxnId="{97DE974C-02AD-43C5-BF51-AB6E18F38757}">
      <dgm:prSet/>
      <dgm:spPr/>
      <dgm:t>
        <a:bodyPr/>
        <a:lstStyle/>
        <a:p>
          <a:endParaRPr lang="en-US" sz="1800">
            <a:latin typeface="Times New Roman" pitchFamily="18" charset="0"/>
            <a:cs typeface="Times New Roman" pitchFamily="18" charset="0"/>
          </a:endParaRPr>
        </a:p>
      </dgm:t>
    </dgm:pt>
    <dgm:pt modelId="{210942F4-224C-4EB5-A7E0-B9EC431735FD}">
      <dgm:prSet custT="1"/>
      <dgm:spPr/>
      <dgm:t>
        <a:bodyPr/>
        <a:lstStyle/>
        <a:p>
          <a:pPr rtl="0"/>
          <a:r>
            <a:rPr lang="en-US" sz="1800" dirty="0" smtClean="0">
              <a:latin typeface="Times New Roman" pitchFamily="18" charset="0"/>
              <a:cs typeface="Times New Roman" pitchFamily="18" charset="0"/>
            </a:rPr>
            <a:t>Decreased Permeability.</a:t>
          </a:r>
          <a:endParaRPr lang="en-US" sz="1800" dirty="0">
            <a:latin typeface="Times New Roman" pitchFamily="18" charset="0"/>
            <a:cs typeface="Times New Roman" pitchFamily="18" charset="0"/>
          </a:endParaRPr>
        </a:p>
      </dgm:t>
    </dgm:pt>
    <dgm:pt modelId="{D1FEA37A-488F-47CA-9C6A-A600DB79BE5F}" type="parTrans" cxnId="{D90C57A2-B798-49A4-8CFF-FF381B9A1C89}">
      <dgm:prSet/>
      <dgm:spPr/>
      <dgm:t>
        <a:bodyPr/>
        <a:lstStyle/>
        <a:p>
          <a:endParaRPr lang="en-US"/>
        </a:p>
      </dgm:t>
    </dgm:pt>
    <dgm:pt modelId="{CAC41E29-40C0-4B93-9DFC-303342ADCAF8}" type="sibTrans" cxnId="{D90C57A2-B798-49A4-8CFF-FF381B9A1C89}">
      <dgm:prSet/>
      <dgm:spPr/>
      <dgm:t>
        <a:bodyPr/>
        <a:lstStyle/>
        <a:p>
          <a:endParaRPr lang="en-US"/>
        </a:p>
      </dgm:t>
    </dgm:pt>
    <dgm:pt modelId="{2CCE0C4E-606E-4D6E-97D2-C3A25DCD255D}">
      <dgm:prSet custT="1"/>
      <dgm:spPr/>
      <dgm:t>
        <a:bodyPr/>
        <a:lstStyle/>
        <a:p>
          <a:pPr rtl="0"/>
          <a:r>
            <a:rPr lang="en-US" sz="1800" dirty="0" smtClean="0">
              <a:latin typeface="Times New Roman" pitchFamily="18" charset="0"/>
              <a:cs typeface="Times New Roman" pitchFamily="18" charset="0"/>
            </a:rPr>
            <a:t>Altered Binding Sites.</a:t>
          </a:r>
          <a:endParaRPr lang="en-US" sz="1800" dirty="0">
            <a:latin typeface="Times New Roman" pitchFamily="18" charset="0"/>
            <a:cs typeface="Times New Roman" pitchFamily="18" charset="0"/>
          </a:endParaRPr>
        </a:p>
      </dgm:t>
    </dgm:pt>
    <dgm:pt modelId="{8E94D82A-2E52-43B7-80D5-AD3D6121D632}" type="parTrans" cxnId="{66AC560A-1DC2-421C-9DC2-723B757A8BAD}">
      <dgm:prSet/>
      <dgm:spPr/>
      <dgm:t>
        <a:bodyPr/>
        <a:lstStyle/>
        <a:p>
          <a:endParaRPr lang="en-US"/>
        </a:p>
      </dgm:t>
    </dgm:pt>
    <dgm:pt modelId="{60C5C134-9443-4056-89CD-DB4C6CF8CAE2}" type="sibTrans" cxnId="{66AC560A-1DC2-421C-9DC2-723B757A8BAD}">
      <dgm:prSet/>
      <dgm:spPr/>
      <dgm:t>
        <a:bodyPr/>
        <a:lstStyle/>
        <a:p>
          <a:endParaRPr lang="en-US"/>
        </a:p>
      </dgm:t>
    </dgm:pt>
    <dgm:pt modelId="{73FAB026-AB92-4855-86BF-92CD3E385274}" type="pres">
      <dgm:prSet presAssocID="{2CC4A10B-341D-4861-9A2D-741F89E1A6D6}" presName="linear" presStyleCnt="0">
        <dgm:presLayoutVars>
          <dgm:animLvl val="lvl"/>
          <dgm:resizeHandles val="exact"/>
        </dgm:presLayoutVars>
      </dgm:prSet>
      <dgm:spPr/>
      <dgm:t>
        <a:bodyPr/>
        <a:lstStyle/>
        <a:p>
          <a:endParaRPr lang="en-US"/>
        </a:p>
      </dgm:t>
    </dgm:pt>
    <dgm:pt modelId="{92F7EE68-3508-4946-A00D-724ED15857BA}" type="pres">
      <dgm:prSet presAssocID="{894E1F5F-9D2E-4520-9156-9DB9714505DB}" presName="parentText" presStyleLbl="node1" presStyleIdx="0" presStyleCnt="4">
        <dgm:presLayoutVars>
          <dgm:chMax val="0"/>
          <dgm:bulletEnabled val="1"/>
        </dgm:presLayoutVars>
      </dgm:prSet>
      <dgm:spPr/>
      <dgm:t>
        <a:bodyPr/>
        <a:lstStyle/>
        <a:p>
          <a:endParaRPr lang="en-US"/>
        </a:p>
      </dgm:t>
    </dgm:pt>
    <dgm:pt modelId="{0986D30C-1FB0-497B-9DD0-ADEF265B05FE}" type="pres">
      <dgm:prSet presAssocID="{71F06F24-AD43-4121-90A3-DC2F36380806}" presName="spacer" presStyleCnt="0"/>
      <dgm:spPr/>
    </dgm:pt>
    <dgm:pt modelId="{87E72932-638D-4F2C-85AA-0BD56A90E5AC}" type="pres">
      <dgm:prSet presAssocID="{0014C821-8DE9-4A69-8017-228B9A5C1AE4}" presName="parentText" presStyleLbl="node1" presStyleIdx="1" presStyleCnt="4">
        <dgm:presLayoutVars>
          <dgm:chMax val="0"/>
          <dgm:bulletEnabled val="1"/>
        </dgm:presLayoutVars>
      </dgm:prSet>
      <dgm:spPr/>
      <dgm:t>
        <a:bodyPr/>
        <a:lstStyle/>
        <a:p>
          <a:endParaRPr lang="en-US"/>
        </a:p>
      </dgm:t>
    </dgm:pt>
    <dgm:pt modelId="{5F5A50C5-81F8-448F-A15D-9091DC8C861A}" type="pres">
      <dgm:prSet presAssocID="{D9BAF38B-620B-4446-9FCF-DFE0B07549B5}" presName="spacer" presStyleCnt="0"/>
      <dgm:spPr/>
    </dgm:pt>
    <dgm:pt modelId="{C6EA574E-313E-4736-A0A4-4A46798195E6}" type="pres">
      <dgm:prSet presAssocID="{210942F4-224C-4EB5-A7E0-B9EC431735FD}" presName="parentText" presStyleLbl="node1" presStyleIdx="2" presStyleCnt="4">
        <dgm:presLayoutVars>
          <dgm:chMax val="0"/>
          <dgm:bulletEnabled val="1"/>
        </dgm:presLayoutVars>
      </dgm:prSet>
      <dgm:spPr/>
      <dgm:t>
        <a:bodyPr/>
        <a:lstStyle/>
        <a:p>
          <a:endParaRPr lang="en-US"/>
        </a:p>
      </dgm:t>
    </dgm:pt>
    <dgm:pt modelId="{EFF0741D-6617-4ED5-9F09-D96C17C7A7D3}" type="pres">
      <dgm:prSet presAssocID="{CAC41E29-40C0-4B93-9DFC-303342ADCAF8}" presName="spacer" presStyleCnt="0"/>
      <dgm:spPr/>
    </dgm:pt>
    <dgm:pt modelId="{8E5EE86F-7459-441C-9835-B57224CE959E}" type="pres">
      <dgm:prSet presAssocID="{2CCE0C4E-606E-4D6E-97D2-C3A25DCD255D}" presName="parentText" presStyleLbl="node1" presStyleIdx="3" presStyleCnt="4">
        <dgm:presLayoutVars>
          <dgm:chMax val="0"/>
          <dgm:bulletEnabled val="1"/>
        </dgm:presLayoutVars>
      </dgm:prSet>
      <dgm:spPr/>
      <dgm:t>
        <a:bodyPr/>
        <a:lstStyle/>
        <a:p>
          <a:endParaRPr lang="en-US"/>
        </a:p>
      </dgm:t>
    </dgm:pt>
  </dgm:ptLst>
  <dgm:cxnLst>
    <dgm:cxn modelId="{7937D984-8312-4406-BAB0-AEEB9A639A0A}" type="presOf" srcId="{210942F4-224C-4EB5-A7E0-B9EC431735FD}" destId="{C6EA574E-313E-4736-A0A4-4A46798195E6}" srcOrd="0" destOrd="0" presId="urn:microsoft.com/office/officeart/2005/8/layout/vList2"/>
    <dgm:cxn modelId="{EA5A446F-47F2-4EDE-B21F-06D3AA8B850D}" srcId="{2CC4A10B-341D-4861-9A2D-741F89E1A6D6}" destId="{894E1F5F-9D2E-4520-9156-9DB9714505DB}" srcOrd="0" destOrd="0" parTransId="{C69A6BAE-F26D-43E3-8F8E-2EB825907E93}" sibTransId="{71F06F24-AD43-4121-90A3-DC2F36380806}"/>
    <dgm:cxn modelId="{97DE974C-02AD-43C5-BF51-AB6E18F38757}" srcId="{2CC4A10B-341D-4861-9A2D-741F89E1A6D6}" destId="{0014C821-8DE9-4A69-8017-228B9A5C1AE4}" srcOrd="1" destOrd="0" parTransId="{CF4706DF-F79A-469A-8349-D6C0FB21F55A}" sibTransId="{D9BAF38B-620B-4446-9FCF-DFE0B07549B5}"/>
    <dgm:cxn modelId="{66AC560A-1DC2-421C-9DC2-723B757A8BAD}" srcId="{2CC4A10B-341D-4861-9A2D-741F89E1A6D6}" destId="{2CCE0C4E-606E-4D6E-97D2-C3A25DCD255D}" srcOrd="3" destOrd="0" parTransId="{8E94D82A-2E52-43B7-80D5-AD3D6121D632}" sibTransId="{60C5C134-9443-4056-89CD-DB4C6CF8CAE2}"/>
    <dgm:cxn modelId="{6D1F488C-357F-48ED-A853-538F8D481662}" type="presOf" srcId="{0014C821-8DE9-4A69-8017-228B9A5C1AE4}" destId="{87E72932-638D-4F2C-85AA-0BD56A90E5AC}" srcOrd="0" destOrd="0" presId="urn:microsoft.com/office/officeart/2005/8/layout/vList2"/>
    <dgm:cxn modelId="{116B785C-D0FA-4087-93E5-09C321A73AC3}" type="presOf" srcId="{2CC4A10B-341D-4861-9A2D-741F89E1A6D6}" destId="{73FAB026-AB92-4855-86BF-92CD3E385274}" srcOrd="0" destOrd="0" presId="urn:microsoft.com/office/officeart/2005/8/layout/vList2"/>
    <dgm:cxn modelId="{D90C57A2-B798-49A4-8CFF-FF381B9A1C89}" srcId="{2CC4A10B-341D-4861-9A2D-741F89E1A6D6}" destId="{210942F4-224C-4EB5-A7E0-B9EC431735FD}" srcOrd="2" destOrd="0" parTransId="{D1FEA37A-488F-47CA-9C6A-A600DB79BE5F}" sibTransId="{CAC41E29-40C0-4B93-9DFC-303342ADCAF8}"/>
    <dgm:cxn modelId="{B5A97291-8E10-420D-9E1E-198E9FDA6B61}" type="presOf" srcId="{894E1F5F-9D2E-4520-9156-9DB9714505DB}" destId="{92F7EE68-3508-4946-A00D-724ED15857BA}" srcOrd="0" destOrd="0" presId="urn:microsoft.com/office/officeart/2005/8/layout/vList2"/>
    <dgm:cxn modelId="{B95F5EDC-BB47-4F91-9D1E-6559EFEACF9E}" type="presOf" srcId="{2CCE0C4E-606E-4D6E-97D2-C3A25DCD255D}" destId="{8E5EE86F-7459-441C-9835-B57224CE959E}" srcOrd="0" destOrd="0" presId="urn:microsoft.com/office/officeart/2005/8/layout/vList2"/>
    <dgm:cxn modelId="{6C1CF2E5-EDBB-46DE-9E51-3ED6710CDF75}" type="presParOf" srcId="{73FAB026-AB92-4855-86BF-92CD3E385274}" destId="{92F7EE68-3508-4946-A00D-724ED15857BA}" srcOrd="0" destOrd="0" presId="urn:microsoft.com/office/officeart/2005/8/layout/vList2"/>
    <dgm:cxn modelId="{9916FFDB-9BB7-47FF-8DA5-70AA80D7DFC5}" type="presParOf" srcId="{73FAB026-AB92-4855-86BF-92CD3E385274}" destId="{0986D30C-1FB0-497B-9DD0-ADEF265B05FE}" srcOrd="1" destOrd="0" presId="urn:microsoft.com/office/officeart/2005/8/layout/vList2"/>
    <dgm:cxn modelId="{523E1301-947E-4F29-A8B6-A54F56AB8B83}" type="presParOf" srcId="{73FAB026-AB92-4855-86BF-92CD3E385274}" destId="{87E72932-638D-4F2C-85AA-0BD56A90E5AC}" srcOrd="2" destOrd="0" presId="urn:microsoft.com/office/officeart/2005/8/layout/vList2"/>
    <dgm:cxn modelId="{CA2A0913-9050-4D5D-9B5D-8F2DE567A578}" type="presParOf" srcId="{73FAB026-AB92-4855-86BF-92CD3E385274}" destId="{5F5A50C5-81F8-448F-A15D-9091DC8C861A}" srcOrd="3" destOrd="0" presId="urn:microsoft.com/office/officeart/2005/8/layout/vList2"/>
    <dgm:cxn modelId="{BE897CF5-09F7-4A97-946D-C4E312A8B715}" type="presParOf" srcId="{73FAB026-AB92-4855-86BF-92CD3E385274}" destId="{C6EA574E-313E-4736-A0A4-4A46798195E6}" srcOrd="4" destOrd="0" presId="urn:microsoft.com/office/officeart/2005/8/layout/vList2"/>
    <dgm:cxn modelId="{4240547B-25F6-4206-98B7-4A5002EA33ED}" type="presParOf" srcId="{73FAB026-AB92-4855-86BF-92CD3E385274}" destId="{EFF0741D-6617-4ED5-9F09-D96C17C7A7D3}" srcOrd="5" destOrd="0" presId="urn:microsoft.com/office/officeart/2005/8/layout/vList2"/>
    <dgm:cxn modelId="{1DCD7630-AD3C-434F-A0B0-7D2B208BB1D7}" type="presParOf" srcId="{73FAB026-AB92-4855-86BF-92CD3E385274}" destId="{8E5EE86F-7459-441C-9835-B57224CE959E}" srcOrd="6" destOrd="0" presId="urn:microsoft.com/office/officeart/2005/8/layout/vList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400" b="0" dirty="0" smtClean="0"/>
            <a:t>Radiotherapy</a:t>
          </a:r>
          <a:endParaRPr lang="en-US" sz="2400" dirty="0"/>
        </a:p>
      </dgm:t>
    </dgm:pt>
    <dgm:pt modelId="{06385561-17A6-4D51-A675-4A9FAA3FF39C}" type="parTrans" cxnId="{E4A0CCC7-34CA-4E79-83E0-D7A1ADE52AA9}">
      <dgm:prSet/>
      <dgm:spPr/>
      <dgm:t>
        <a:bodyPr/>
        <a:lstStyle/>
        <a:p>
          <a:endParaRPr lang="en-US"/>
        </a:p>
      </dgm:t>
    </dgm:pt>
    <dgm:pt modelId="{BE028CB9-D97B-4C82-A2E5-12780AB82990}" type="sibTrans" cxnId="{E4A0CCC7-34CA-4E79-83E0-D7A1ADE52AA9}">
      <dgm:prSet/>
      <dgm:spPr/>
      <dgm:t>
        <a:bodyPr/>
        <a:lstStyle/>
        <a:p>
          <a:endParaRPr lang="en-US"/>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E4A0CCC7-34CA-4E79-83E0-D7A1ADE52AA9}" srcId="{1BB81361-9F51-4EA8-9F79-E646E9273B56}" destId="{BA6FF989-DA89-4A96-A4C9-6CFDE78200BF}" srcOrd="0" destOrd="0" parTransId="{06385561-17A6-4D51-A675-4A9FAA3FF39C}" sibTransId="{BE028CB9-D97B-4C82-A2E5-12780AB82990}"/>
    <dgm:cxn modelId="{4E4D6994-A306-420C-B2CF-ABF2558B4349}" type="presOf" srcId="{BA6FF989-DA89-4A96-A4C9-6CFDE78200BF}" destId="{A29D0E6E-71C2-4F8A-A737-E4F3988437A6}" srcOrd="0" destOrd="0" presId="urn:microsoft.com/office/officeart/2005/8/layout/vList2"/>
    <dgm:cxn modelId="{D755D439-37AD-4724-8395-6C12AD5A8846}" type="presOf" srcId="{1BB81361-9F51-4EA8-9F79-E646E9273B56}" destId="{3DC562B5-A035-4A46-B826-A7F436BAF511}" srcOrd="0" destOrd="0" presId="urn:microsoft.com/office/officeart/2005/8/layout/vList2"/>
    <dgm:cxn modelId="{18542000-1421-4033-AAC3-9E57329FF0B6}"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CC4A10B-341D-4861-9A2D-741F89E1A6D6}" type="doc">
      <dgm:prSet loTypeId="urn:microsoft.com/office/officeart/2005/8/layout/vList2" loCatId="list" qsTypeId="urn:microsoft.com/office/officeart/2005/8/quickstyle/simple3" qsCatId="simple" csTypeId="urn:microsoft.com/office/officeart/2005/8/colors/accent3_1" csCatId="accent3" phldr="1"/>
      <dgm:spPr/>
      <dgm:t>
        <a:bodyPr/>
        <a:lstStyle/>
        <a:p>
          <a:endParaRPr lang="en-US"/>
        </a:p>
      </dgm:t>
    </dgm:pt>
    <dgm:pt modelId="{894E1F5F-9D2E-4520-9156-9DB9714505DB}">
      <dgm:prSet custT="1"/>
      <dgm:spPr/>
      <dgm:t>
        <a:bodyPr/>
        <a:lstStyle/>
        <a:p>
          <a:pPr rtl="0"/>
          <a:r>
            <a:rPr lang="en-US" sz="1800" dirty="0" smtClean="0">
              <a:latin typeface="Times New Roman" pitchFamily="18" charset="0"/>
              <a:cs typeface="Times New Roman" pitchFamily="18" charset="0"/>
            </a:rPr>
            <a:t>Ionizing radiation.</a:t>
          </a:r>
          <a:endParaRPr lang="en-US" sz="1800" dirty="0">
            <a:latin typeface="Times New Roman" pitchFamily="18" charset="0"/>
            <a:cs typeface="Times New Roman" pitchFamily="18" charset="0"/>
          </a:endParaRPr>
        </a:p>
      </dgm:t>
    </dgm:pt>
    <dgm:pt modelId="{C69A6BAE-F26D-43E3-8F8E-2EB825907E93}" type="parTrans" cxnId="{EA5A446F-47F2-4EDE-B21F-06D3AA8B850D}">
      <dgm:prSet/>
      <dgm:spPr/>
      <dgm:t>
        <a:bodyPr/>
        <a:lstStyle/>
        <a:p>
          <a:endParaRPr lang="en-US" sz="1800">
            <a:latin typeface="Times New Roman" pitchFamily="18" charset="0"/>
            <a:cs typeface="Times New Roman" pitchFamily="18" charset="0"/>
          </a:endParaRPr>
        </a:p>
      </dgm:t>
    </dgm:pt>
    <dgm:pt modelId="{71F06F24-AD43-4121-90A3-DC2F36380806}" type="sibTrans" cxnId="{EA5A446F-47F2-4EDE-B21F-06D3AA8B850D}">
      <dgm:prSet/>
      <dgm:spPr/>
      <dgm:t>
        <a:bodyPr/>
        <a:lstStyle/>
        <a:p>
          <a:endParaRPr lang="en-US" sz="1800">
            <a:latin typeface="Times New Roman" pitchFamily="18" charset="0"/>
            <a:cs typeface="Times New Roman" pitchFamily="18" charset="0"/>
          </a:endParaRPr>
        </a:p>
      </dgm:t>
    </dgm:pt>
    <dgm:pt modelId="{0014C821-8DE9-4A69-8017-228B9A5C1AE4}">
      <dgm:prSet custT="1"/>
      <dgm:spPr/>
      <dgm:t>
        <a:bodyPr/>
        <a:lstStyle/>
        <a:p>
          <a:pPr rtl="0"/>
          <a:r>
            <a:rPr lang="en-US" sz="1800" dirty="0" smtClean="0">
              <a:latin typeface="Times New Roman" pitchFamily="18" charset="0"/>
              <a:cs typeface="Times New Roman" pitchFamily="18" charset="0"/>
            </a:rPr>
            <a:t>Double stranded DNA breaks --- most significant.</a:t>
          </a:r>
          <a:endParaRPr lang="en-US" sz="1800" dirty="0">
            <a:latin typeface="Times New Roman" pitchFamily="18" charset="0"/>
            <a:cs typeface="Times New Roman" pitchFamily="18" charset="0"/>
          </a:endParaRPr>
        </a:p>
      </dgm:t>
    </dgm:pt>
    <dgm:pt modelId="{CF4706DF-F79A-469A-8349-D6C0FB21F55A}" type="parTrans" cxnId="{97DE974C-02AD-43C5-BF51-AB6E18F38757}">
      <dgm:prSet/>
      <dgm:spPr/>
      <dgm:t>
        <a:bodyPr/>
        <a:lstStyle/>
        <a:p>
          <a:endParaRPr lang="en-US" sz="1800">
            <a:latin typeface="Times New Roman" pitchFamily="18" charset="0"/>
            <a:cs typeface="Times New Roman" pitchFamily="18" charset="0"/>
          </a:endParaRPr>
        </a:p>
      </dgm:t>
    </dgm:pt>
    <dgm:pt modelId="{D9BAF38B-620B-4446-9FCF-DFE0B07549B5}" type="sibTrans" cxnId="{97DE974C-02AD-43C5-BF51-AB6E18F38757}">
      <dgm:prSet/>
      <dgm:spPr/>
      <dgm:t>
        <a:bodyPr/>
        <a:lstStyle/>
        <a:p>
          <a:endParaRPr lang="en-US" sz="1800">
            <a:latin typeface="Times New Roman" pitchFamily="18" charset="0"/>
            <a:cs typeface="Times New Roman" pitchFamily="18" charset="0"/>
          </a:endParaRPr>
        </a:p>
      </dgm:t>
    </dgm:pt>
    <dgm:pt modelId="{54982B3F-2C9C-49BB-A96A-2A0DB03B3EBD}">
      <dgm:prSet custT="1"/>
      <dgm:spPr/>
      <dgm:t>
        <a:bodyPr/>
        <a:lstStyle/>
        <a:p>
          <a:pPr rtl="0"/>
          <a:r>
            <a:rPr lang="en-US" sz="1800" dirty="0" smtClean="0">
              <a:latin typeface="Times New Roman" pitchFamily="18" charset="0"/>
              <a:cs typeface="Times New Roman" pitchFamily="18" charset="0"/>
            </a:rPr>
            <a:t>Cell Death.</a:t>
          </a:r>
          <a:endParaRPr lang="en-US" sz="1800" dirty="0">
            <a:latin typeface="Times New Roman" pitchFamily="18" charset="0"/>
            <a:cs typeface="Times New Roman" pitchFamily="18" charset="0"/>
          </a:endParaRPr>
        </a:p>
      </dgm:t>
    </dgm:pt>
    <dgm:pt modelId="{8FC6C944-AEB5-4EEE-B19C-0495A589ECDA}" type="parTrans" cxnId="{8556CDC3-CAFC-4C20-AF52-3A1E5A94C78E}">
      <dgm:prSet/>
      <dgm:spPr/>
      <dgm:t>
        <a:bodyPr/>
        <a:lstStyle/>
        <a:p>
          <a:endParaRPr lang="en-US"/>
        </a:p>
      </dgm:t>
    </dgm:pt>
    <dgm:pt modelId="{11850BD7-1A1D-469D-AEB5-44B64B5C368C}" type="sibTrans" cxnId="{8556CDC3-CAFC-4C20-AF52-3A1E5A94C78E}">
      <dgm:prSet/>
      <dgm:spPr/>
      <dgm:t>
        <a:bodyPr/>
        <a:lstStyle/>
        <a:p>
          <a:endParaRPr lang="en-US"/>
        </a:p>
      </dgm:t>
    </dgm:pt>
    <dgm:pt modelId="{D855DEBA-38CE-4B14-BAC6-1E6D7A79976B}">
      <dgm:prSet custT="1">
        <dgm:style>
          <a:lnRef idx="1">
            <a:schemeClr val="accent1"/>
          </a:lnRef>
          <a:fillRef idx="2">
            <a:schemeClr val="accent1"/>
          </a:fillRef>
          <a:effectRef idx="1">
            <a:schemeClr val="accent1"/>
          </a:effectRef>
          <a:fontRef idx="minor">
            <a:schemeClr val="dk1"/>
          </a:fontRef>
        </dgm:style>
      </dgm:prSet>
      <dgm:spPr/>
      <dgm:t>
        <a:bodyPr/>
        <a:lstStyle/>
        <a:p>
          <a:pPr rtl="0"/>
          <a:r>
            <a:rPr lang="en-US" sz="1800" dirty="0" smtClean="0">
              <a:latin typeface="Times New Roman" pitchFamily="18" charset="0"/>
              <a:cs typeface="Times New Roman" pitchFamily="18" charset="0"/>
            </a:rPr>
            <a:t>Problems (Again!)</a:t>
          </a:r>
          <a:endParaRPr lang="en-US" sz="1800" dirty="0">
            <a:latin typeface="Times New Roman" pitchFamily="18" charset="0"/>
            <a:cs typeface="Times New Roman" pitchFamily="18" charset="0"/>
          </a:endParaRPr>
        </a:p>
      </dgm:t>
    </dgm:pt>
    <dgm:pt modelId="{4CF05FB2-92BD-48BD-A750-7FBE29E5132C}" type="parTrans" cxnId="{0D66CE32-00AB-4321-96F6-0EF566B80F56}">
      <dgm:prSet/>
      <dgm:spPr/>
      <dgm:t>
        <a:bodyPr/>
        <a:lstStyle/>
        <a:p>
          <a:endParaRPr lang="en-US"/>
        </a:p>
      </dgm:t>
    </dgm:pt>
    <dgm:pt modelId="{35B88EED-4304-41B1-A8F2-B103A18B5F3A}" type="sibTrans" cxnId="{0D66CE32-00AB-4321-96F6-0EF566B80F56}">
      <dgm:prSet/>
      <dgm:spPr/>
      <dgm:t>
        <a:bodyPr/>
        <a:lstStyle/>
        <a:p>
          <a:endParaRPr lang="en-US"/>
        </a:p>
      </dgm:t>
    </dgm:pt>
    <dgm:pt modelId="{321B36A1-0CEA-43CA-83DD-762881AC29D0}">
      <dgm:prSet custT="1"/>
      <dgm:spPr/>
      <dgm:t>
        <a:bodyPr/>
        <a:lstStyle/>
        <a:p>
          <a:pPr rtl="0"/>
          <a:r>
            <a:rPr lang="en-US" sz="1800" dirty="0" smtClean="0">
              <a:latin typeface="Times New Roman" pitchFamily="18" charset="0"/>
              <a:cs typeface="Times New Roman" pitchFamily="18" charset="0"/>
            </a:rPr>
            <a:t>Severely affects nearby healthy cells.</a:t>
          </a:r>
          <a:endParaRPr lang="en-US" sz="1800" dirty="0">
            <a:latin typeface="Times New Roman" pitchFamily="18" charset="0"/>
            <a:cs typeface="Times New Roman" pitchFamily="18" charset="0"/>
          </a:endParaRPr>
        </a:p>
      </dgm:t>
    </dgm:pt>
    <dgm:pt modelId="{56E6815F-90F4-406E-B4D3-A99E5D9CDEC2}" type="parTrans" cxnId="{F8EF6B2F-A8E8-4D1F-909F-5F58A0FE6BAA}">
      <dgm:prSet/>
      <dgm:spPr/>
      <dgm:t>
        <a:bodyPr/>
        <a:lstStyle/>
        <a:p>
          <a:endParaRPr lang="en-US"/>
        </a:p>
      </dgm:t>
    </dgm:pt>
    <dgm:pt modelId="{F1A5C5D3-10BA-4C75-BB5A-2AC7C9CB08BD}" type="sibTrans" cxnId="{F8EF6B2F-A8E8-4D1F-909F-5F58A0FE6BAA}">
      <dgm:prSet/>
      <dgm:spPr/>
      <dgm:t>
        <a:bodyPr/>
        <a:lstStyle/>
        <a:p>
          <a:endParaRPr lang="en-US"/>
        </a:p>
      </dgm:t>
    </dgm:pt>
    <dgm:pt modelId="{389C4BA9-32A7-4D6D-9CAE-D6518AF5D13F}">
      <dgm:prSet custT="1"/>
      <dgm:spPr/>
      <dgm:t>
        <a:bodyPr/>
        <a:lstStyle/>
        <a:p>
          <a:pPr rtl="0"/>
          <a:r>
            <a:rPr lang="en-US" sz="1800" dirty="0" smtClean="0">
              <a:latin typeface="Times New Roman" pitchFamily="18" charset="0"/>
              <a:cs typeface="Times New Roman" pitchFamily="18" charset="0"/>
            </a:rPr>
            <a:t>Hypoxic cancer cells are resistant to radiotherapy.</a:t>
          </a:r>
          <a:endParaRPr lang="en-US" sz="1800" dirty="0">
            <a:latin typeface="Times New Roman" pitchFamily="18" charset="0"/>
            <a:cs typeface="Times New Roman" pitchFamily="18" charset="0"/>
          </a:endParaRPr>
        </a:p>
      </dgm:t>
    </dgm:pt>
    <dgm:pt modelId="{5F8BEC28-9CAE-4E11-BF0C-3DDF81852F80}" type="parTrans" cxnId="{E3A63170-DBA5-4E87-99A3-B0645EE6579B}">
      <dgm:prSet/>
      <dgm:spPr/>
      <dgm:t>
        <a:bodyPr/>
        <a:lstStyle/>
        <a:p>
          <a:endParaRPr lang="en-US"/>
        </a:p>
      </dgm:t>
    </dgm:pt>
    <dgm:pt modelId="{212EF191-DFD1-48F4-A187-82A7AEA13F95}" type="sibTrans" cxnId="{E3A63170-DBA5-4E87-99A3-B0645EE6579B}">
      <dgm:prSet/>
      <dgm:spPr/>
      <dgm:t>
        <a:bodyPr/>
        <a:lstStyle/>
        <a:p>
          <a:endParaRPr lang="en-US"/>
        </a:p>
      </dgm:t>
    </dgm:pt>
    <dgm:pt modelId="{73FAB026-AB92-4855-86BF-92CD3E385274}" type="pres">
      <dgm:prSet presAssocID="{2CC4A10B-341D-4861-9A2D-741F89E1A6D6}" presName="linear" presStyleCnt="0">
        <dgm:presLayoutVars>
          <dgm:animLvl val="lvl"/>
          <dgm:resizeHandles val="exact"/>
        </dgm:presLayoutVars>
      </dgm:prSet>
      <dgm:spPr/>
      <dgm:t>
        <a:bodyPr/>
        <a:lstStyle/>
        <a:p>
          <a:endParaRPr lang="en-US"/>
        </a:p>
      </dgm:t>
    </dgm:pt>
    <dgm:pt modelId="{92F7EE68-3508-4946-A00D-724ED15857BA}" type="pres">
      <dgm:prSet presAssocID="{894E1F5F-9D2E-4520-9156-9DB9714505DB}" presName="parentText" presStyleLbl="node1" presStyleIdx="0" presStyleCnt="6">
        <dgm:presLayoutVars>
          <dgm:chMax val="0"/>
          <dgm:bulletEnabled val="1"/>
        </dgm:presLayoutVars>
      </dgm:prSet>
      <dgm:spPr/>
      <dgm:t>
        <a:bodyPr/>
        <a:lstStyle/>
        <a:p>
          <a:endParaRPr lang="en-US"/>
        </a:p>
      </dgm:t>
    </dgm:pt>
    <dgm:pt modelId="{0986D30C-1FB0-497B-9DD0-ADEF265B05FE}" type="pres">
      <dgm:prSet presAssocID="{71F06F24-AD43-4121-90A3-DC2F36380806}" presName="spacer" presStyleCnt="0"/>
      <dgm:spPr/>
    </dgm:pt>
    <dgm:pt modelId="{87E72932-638D-4F2C-85AA-0BD56A90E5AC}" type="pres">
      <dgm:prSet presAssocID="{0014C821-8DE9-4A69-8017-228B9A5C1AE4}" presName="parentText" presStyleLbl="node1" presStyleIdx="1" presStyleCnt="6">
        <dgm:presLayoutVars>
          <dgm:chMax val="0"/>
          <dgm:bulletEnabled val="1"/>
        </dgm:presLayoutVars>
      </dgm:prSet>
      <dgm:spPr/>
      <dgm:t>
        <a:bodyPr/>
        <a:lstStyle/>
        <a:p>
          <a:endParaRPr lang="en-US"/>
        </a:p>
      </dgm:t>
    </dgm:pt>
    <dgm:pt modelId="{495725CE-907A-4842-95BA-1D2DDEEB7311}" type="pres">
      <dgm:prSet presAssocID="{D9BAF38B-620B-4446-9FCF-DFE0B07549B5}" presName="spacer" presStyleCnt="0"/>
      <dgm:spPr/>
    </dgm:pt>
    <dgm:pt modelId="{56889891-44F5-41F9-9BB5-E594D9DA9CDD}" type="pres">
      <dgm:prSet presAssocID="{54982B3F-2C9C-49BB-A96A-2A0DB03B3EBD}" presName="parentText" presStyleLbl="node1" presStyleIdx="2" presStyleCnt="6">
        <dgm:presLayoutVars>
          <dgm:chMax val="0"/>
          <dgm:bulletEnabled val="1"/>
        </dgm:presLayoutVars>
      </dgm:prSet>
      <dgm:spPr/>
      <dgm:t>
        <a:bodyPr/>
        <a:lstStyle/>
        <a:p>
          <a:endParaRPr lang="en-US"/>
        </a:p>
      </dgm:t>
    </dgm:pt>
    <dgm:pt modelId="{4BDD9946-6B5A-458E-ACE0-19E5266E98EE}" type="pres">
      <dgm:prSet presAssocID="{11850BD7-1A1D-469D-AEB5-44B64B5C368C}" presName="spacer" presStyleCnt="0"/>
      <dgm:spPr/>
    </dgm:pt>
    <dgm:pt modelId="{6C2FC61B-34E2-4E78-8D19-4B15E9F6C953}" type="pres">
      <dgm:prSet presAssocID="{D855DEBA-38CE-4B14-BAC6-1E6D7A79976B}" presName="parentText" presStyleLbl="node1" presStyleIdx="3" presStyleCnt="6">
        <dgm:presLayoutVars>
          <dgm:chMax val="0"/>
          <dgm:bulletEnabled val="1"/>
        </dgm:presLayoutVars>
      </dgm:prSet>
      <dgm:spPr/>
      <dgm:t>
        <a:bodyPr/>
        <a:lstStyle/>
        <a:p>
          <a:endParaRPr lang="en-US"/>
        </a:p>
      </dgm:t>
    </dgm:pt>
    <dgm:pt modelId="{52F98B7F-4A8C-40B8-B4C3-1A942964FA16}" type="pres">
      <dgm:prSet presAssocID="{35B88EED-4304-41B1-A8F2-B103A18B5F3A}" presName="spacer" presStyleCnt="0"/>
      <dgm:spPr/>
    </dgm:pt>
    <dgm:pt modelId="{47E97CBD-1F13-4E3B-A2F4-0389D9691E53}" type="pres">
      <dgm:prSet presAssocID="{321B36A1-0CEA-43CA-83DD-762881AC29D0}" presName="parentText" presStyleLbl="node1" presStyleIdx="4" presStyleCnt="6">
        <dgm:presLayoutVars>
          <dgm:chMax val="0"/>
          <dgm:bulletEnabled val="1"/>
        </dgm:presLayoutVars>
      </dgm:prSet>
      <dgm:spPr/>
      <dgm:t>
        <a:bodyPr/>
        <a:lstStyle/>
        <a:p>
          <a:endParaRPr lang="en-US"/>
        </a:p>
      </dgm:t>
    </dgm:pt>
    <dgm:pt modelId="{003CC362-B0B8-4808-900F-B087259FAB63}" type="pres">
      <dgm:prSet presAssocID="{F1A5C5D3-10BA-4C75-BB5A-2AC7C9CB08BD}" presName="spacer" presStyleCnt="0"/>
      <dgm:spPr/>
    </dgm:pt>
    <dgm:pt modelId="{127432E6-5462-47D7-8E4F-05CE4359B401}" type="pres">
      <dgm:prSet presAssocID="{389C4BA9-32A7-4D6D-9CAE-D6518AF5D13F}" presName="parentText" presStyleLbl="node1" presStyleIdx="5" presStyleCnt="6">
        <dgm:presLayoutVars>
          <dgm:chMax val="0"/>
          <dgm:bulletEnabled val="1"/>
        </dgm:presLayoutVars>
      </dgm:prSet>
      <dgm:spPr/>
      <dgm:t>
        <a:bodyPr/>
        <a:lstStyle/>
        <a:p>
          <a:endParaRPr lang="en-US"/>
        </a:p>
      </dgm:t>
    </dgm:pt>
  </dgm:ptLst>
  <dgm:cxnLst>
    <dgm:cxn modelId="{F8EF6B2F-A8E8-4D1F-909F-5F58A0FE6BAA}" srcId="{2CC4A10B-341D-4861-9A2D-741F89E1A6D6}" destId="{321B36A1-0CEA-43CA-83DD-762881AC29D0}" srcOrd="4" destOrd="0" parTransId="{56E6815F-90F4-406E-B4D3-A99E5D9CDEC2}" sibTransId="{F1A5C5D3-10BA-4C75-BB5A-2AC7C9CB08BD}"/>
    <dgm:cxn modelId="{EA5A446F-47F2-4EDE-B21F-06D3AA8B850D}" srcId="{2CC4A10B-341D-4861-9A2D-741F89E1A6D6}" destId="{894E1F5F-9D2E-4520-9156-9DB9714505DB}" srcOrd="0" destOrd="0" parTransId="{C69A6BAE-F26D-43E3-8F8E-2EB825907E93}" sibTransId="{71F06F24-AD43-4121-90A3-DC2F36380806}"/>
    <dgm:cxn modelId="{38C8EAAA-A7DB-4292-9176-444B57F4C21D}" type="presOf" srcId="{321B36A1-0CEA-43CA-83DD-762881AC29D0}" destId="{47E97CBD-1F13-4E3B-A2F4-0389D9691E53}" srcOrd="0" destOrd="0" presId="urn:microsoft.com/office/officeart/2005/8/layout/vList2"/>
    <dgm:cxn modelId="{8556CDC3-CAFC-4C20-AF52-3A1E5A94C78E}" srcId="{2CC4A10B-341D-4861-9A2D-741F89E1A6D6}" destId="{54982B3F-2C9C-49BB-A96A-2A0DB03B3EBD}" srcOrd="2" destOrd="0" parTransId="{8FC6C944-AEB5-4EEE-B19C-0495A589ECDA}" sibTransId="{11850BD7-1A1D-469D-AEB5-44B64B5C368C}"/>
    <dgm:cxn modelId="{97DE974C-02AD-43C5-BF51-AB6E18F38757}" srcId="{2CC4A10B-341D-4861-9A2D-741F89E1A6D6}" destId="{0014C821-8DE9-4A69-8017-228B9A5C1AE4}" srcOrd="1" destOrd="0" parTransId="{CF4706DF-F79A-469A-8349-D6C0FB21F55A}" sibTransId="{D9BAF38B-620B-4446-9FCF-DFE0B07549B5}"/>
    <dgm:cxn modelId="{A07A3C6C-D965-46A5-9E91-7BC0E07EDCBB}" type="presOf" srcId="{54982B3F-2C9C-49BB-A96A-2A0DB03B3EBD}" destId="{56889891-44F5-41F9-9BB5-E594D9DA9CDD}" srcOrd="0" destOrd="0" presId="urn:microsoft.com/office/officeart/2005/8/layout/vList2"/>
    <dgm:cxn modelId="{64D51D3F-5DBD-4C11-85A3-81CBDDFEDED4}" type="presOf" srcId="{389C4BA9-32A7-4D6D-9CAE-D6518AF5D13F}" destId="{127432E6-5462-47D7-8E4F-05CE4359B401}" srcOrd="0" destOrd="0" presId="urn:microsoft.com/office/officeart/2005/8/layout/vList2"/>
    <dgm:cxn modelId="{C5DF3095-F77F-4734-8EED-E20A58340017}" type="presOf" srcId="{894E1F5F-9D2E-4520-9156-9DB9714505DB}" destId="{92F7EE68-3508-4946-A00D-724ED15857BA}" srcOrd="0" destOrd="0" presId="urn:microsoft.com/office/officeart/2005/8/layout/vList2"/>
    <dgm:cxn modelId="{AB763244-E7F8-4B28-A794-682AB7F687A6}" type="presOf" srcId="{D855DEBA-38CE-4B14-BAC6-1E6D7A79976B}" destId="{6C2FC61B-34E2-4E78-8D19-4B15E9F6C953}" srcOrd="0" destOrd="0" presId="urn:microsoft.com/office/officeart/2005/8/layout/vList2"/>
    <dgm:cxn modelId="{0ED3D9EE-DFBB-4B14-9AE1-89E80B6357BC}" type="presOf" srcId="{2CC4A10B-341D-4861-9A2D-741F89E1A6D6}" destId="{73FAB026-AB92-4855-86BF-92CD3E385274}" srcOrd="0" destOrd="0" presId="urn:microsoft.com/office/officeart/2005/8/layout/vList2"/>
    <dgm:cxn modelId="{E3A63170-DBA5-4E87-99A3-B0645EE6579B}" srcId="{2CC4A10B-341D-4861-9A2D-741F89E1A6D6}" destId="{389C4BA9-32A7-4D6D-9CAE-D6518AF5D13F}" srcOrd="5" destOrd="0" parTransId="{5F8BEC28-9CAE-4E11-BF0C-3DDF81852F80}" sibTransId="{212EF191-DFD1-48F4-A187-82A7AEA13F95}"/>
    <dgm:cxn modelId="{0D66CE32-00AB-4321-96F6-0EF566B80F56}" srcId="{2CC4A10B-341D-4861-9A2D-741F89E1A6D6}" destId="{D855DEBA-38CE-4B14-BAC6-1E6D7A79976B}" srcOrd="3" destOrd="0" parTransId="{4CF05FB2-92BD-48BD-A750-7FBE29E5132C}" sibTransId="{35B88EED-4304-41B1-A8F2-B103A18B5F3A}"/>
    <dgm:cxn modelId="{E025A850-7A86-4935-AEE2-7B404C2E18C4}" type="presOf" srcId="{0014C821-8DE9-4A69-8017-228B9A5C1AE4}" destId="{87E72932-638D-4F2C-85AA-0BD56A90E5AC}" srcOrd="0" destOrd="0" presId="urn:microsoft.com/office/officeart/2005/8/layout/vList2"/>
    <dgm:cxn modelId="{AAB21082-5BB2-4D63-A937-BFC609722247}" type="presParOf" srcId="{73FAB026-AB92-4855-86BF-92CD3E385274}" destId="{92F7EE68-3508-4946-A00D-724ED15857BA}" srcOrd="0" destOrd="0" presId="urn:microsoft.com/office/officeart/2005/8/layout/vList2"/>
    <dgm:cxn modelId="{24854472-CAE5-4B72-9317-DD252542102E}" type="presParOf" srcId="{73FAB026-AB92-4855-86BF-92CD3E385274}" destId="{0986D30C-1FB0-497B-9DD0-ADEF265B05FE}" srcOrd="1" destOrd="0" presId="urn:microsoft.com/office/officeart/2005/8/layout/vList2"/>
    <dgm:cxn modelId="{EB7D1BE9-3F21-450B-8381-F9889A9BD1A0}" type="presParOf" srcId="{73FAB026-AB92-4855-86BF-92CD3E385274}" destId="{87E72932-638D-4F2C-85AA-0BD56A90E5AC}" srcOrd="2" destOrd="0" presId="urn:microsoft.com/office/officeart/2005/8/layout/vList2"/>
    <dgm:cxn modelId="{A20E0518-6C8A-455D-96FB-9D67496D4DED}" type="presParOf" srcId="{73FAB026-AB92-4855-86BF-92CD3E385274}" destId="{495725CE-907A-4842-95BA-1D2DDEEB7311}" srcOrd="3" destOrd="0" presId="urn:microsoft.com/office/officeart/2005/8/layout/vList2"/>
    <dgm:cxn modelId="{B3C43119-18A9-4E1A-B50C-4618155213B9}" type="presParOf" srcId="{73FAB026-AB92-4855-86BF-92CD3E385274}" destId="{56889891-44F5-41F9-9BB5-E594D9DA9CDD}" srcOrd="4" destOrd="0" presId="urn:microsoft.com/office/officeart/2005/8/layout/vList2"/>
    <dgm:cxn modelId="{6B07FB4A-6B48-4AD7-BD34-8CFE3C91008A}" type="presParOf" srcId="{73FAB026-AB92-4855-86BF-92CD3E385274}" destId="{4BDD9946-6B5A-458E-ACE0-19E5266E98EE}" srcOrd="5" destOrd="0" presId="urn:microsoft.com/office/officeart/2005/8/layout/vList2"/>
    <dgm:cxn modelId="{3290D358-B89A-499C-BFE1-21EDB1AAA6B1}" type="presParOf" srcId="{73FAB026-AB92-4855-86BF-92CD3E385274}" destId="{6C2FC61B-34E2-4E78-8D19-4B15E9F6C953}" srcOrd="6" destOrd="0" presId="urn:microsoft.com/office/officeart/2005/8/layout/vList2"/>
    <dgm:cxn modelId="{FF329F61-1212-4A35-97C6-6A9406D095DE}" type="presParOf" srcId="{73FAB026-AB92-4855-86BF-92CD3E385274}" destId="{52F98B7F-4A8C-40B8-B4C3-1A942964FA16}" srcOrd="7" destOrd="0" presId="urn:microsoft.com/office/officeart/2005/8/layout/vList2"/>
    <dgm:cxn modelId="{EA8A4274-9FC6-48EC-8D36-2D49A1338835}" type="presParOf" srcId="{73FAB026-AB92-4855-86BF-92CD3E385274}" destId="{47E97CBD-1F13-4E3B-A2F4-0389D9691E53}" srcOrd="8" destOrd="0" presId="urn:microsoft.com/office/officeart/2005/8/layout/vList2"/>
    <dgm:cxn modelId="{6B55AFB1-A486-4B9E-A446-17BB717CBA60}" type="presParOf" srcId="{73FAB026-AB92-4855-86BF-92CD3E385274}" destId="{003CC362-B0B8-4808-900F-B087259FAB63}" srcOrd="9" destOrd="0" presId="urn:microsoft.com/office/officeart/2005/8/layout/vList2"/>
    <dgm:cxn modelId="{79BCDCEF-D003-493A-A927-B18670A9B0C5}" type="presParOf" srcId="{73FAB026-AB92-4855-86BF-92CD3E385274}" destId="{127432E6-5462-47D7-8E4F-05CE4359B401}" srcOrd="1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400" b="0" dirty="0" smtClean="0"/>
            <a:t>Hyperthermia</a:t>
          </a:r>
          <a:endParaRPr lang="en-US" sz="2400" dirty="0"/>
        </a:p>
      </dgm:t>
    </dgm:pt>
    <dgm:pt modelId="{06385561-17A6-4D51-A675-4A9FAA3FF39C}" type="parTrans" cxnId="{E4A0CCC7-34CA-4E79-83E0-D7A1ADE52AA9}">
      <dgm:prSet/>
      <dgm:spPr/>
      <dgm:t>
        <a:bodyPr/>
        <a:lstStyle/>
        <a:p>
          <a:endParaRPr lang="en-US"/>
        </a:p>
      </dgm:t>
    </dgm:pt>
    <dgm:pt modelId="{BE028CB9-D97B-4C82-A2E5-12780AB82990}" type="sibTrans" cxnId="{E4A0CCC7-34CA-4E79-83E0-D7A1ADE52AA9}">
      <dgm:prSet/>
      <dgm:spPr/>
      <dgm:t>
        <a:bodyPr/>
        <a:lstStyle/>
        <a:p>
          <a:endParaRPr lang="en-US"/>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A89C6B64-86AF-49D4-9ED6-BBEB4820F4B0}" type="presOf" srcId="{1BB81361-9F51-4EA8-9F79-E646E9273B56}" destId="{3DC562B5-A035-4A46-B826-A7F436BAF511}" srcOrd="0" destOrd="0" presId="urn:microsoft.com/office/officeart/2005/8/layout/vList2"/>
    <dgm:cxn modelId="{E4A0CCC7-34CA-4E79-83E0-D7A1ADE52AA9}" srcId="{1BB81361-9F51-4EA8-9F79-E646E9273B56}" destId="{BA6FF989-DA89-4A96-A4C9-6CFDE78200BF}" srcOrd="0" destOrd="0" parTransId="{06385561-17A6-4D51-A675-4A9FAA3FF39C}" sibTransId="{BE028CB9-D97B-4C82-A2E5-12780AB82990}"/>
    <dgm:cxn modelId="{158CA987-19DB-4F4A-990C-4B9AB5F3BA71}" type="presOf" srcId="{BA6FF989-DA89-4A96-A4C9-6CFDE78200BF}" destId="{A29D0E6E-71C2-4F8A-A737-E4F3988437A6}" srcOrd="0" destOrd="0" presId="urn:microsoft.com/office/officeart/2005/8/layout/vList2"/>
    <dgm:cxn modelId="{53552DDE-E4E1-4E21-B243-936CEC9866D4}"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CC4A10B-341D-4861-9A2D-741F89E1A6D6}" type="doc">
      <dgm:prSet loTypeId="urn:microsoft.com/office/officeart/2005/8/layout/vList2" loCatId="list" qsTypeId="urn:microsoft.com/office/officeart/2005/8/quickstyle/simple3" qsCatId="simple" csTypeId="urn:microsoft.com/office/officeart/2005/8/colors/accent3_1" csCatId="accent3" phldr="1"/>
      <dgm:spPr/>
      <dgm:t>
        <a:bodyPr/>
        <a:lstStyle/>
        <a:p>
          <a:endParaRPr lang="en-US"/>
        </a:p>
      </dgm:t>
    </dgm:pt>
    <dgm:pt modelId="{894E1F5F-9D2E-4520-9156-9DB9714505DB}">
      <dgm:prSet custT="1"/>
      <dgm:spPr/>
      <dgm:t>
        <a:bodyPr/>
        <a:lstStyle/>
        <a:p>
          <a:pPr rtl="0"/>
          <a:r>
            <a:rPr lang="en-US" sz="1800" dirty="0" smtClean="0">
              <a:latin typeface="Times New Roman" pitchFamily="18" charset="0"/>
              <a:cs typeface="Times New Roman" pitchFamily="18" charset="0"/>
            </a:rPr>
            <a:t>Cancer cell dies above ~43 </a:t>
          </a:r>
          <a:r>
            <a:rPr lang="en-US" sz="1800" baseline="30000" dirty="0" smtClean="0">
              <a:latin typeface="Times New Roman" pitchFamily="18" charset="0"/>
              <a:cs typeface="Times New Roman" pitchFamily="18" charset="0"/>
            </a:rPr>
            <a:t>o</a:t>
          </a:r>
          <a:r>
            <a:rPr lang="en-US" sz="1800" dirty="0" smtClean="0">
              <a:latin typeface="Times New Roman" pitchFamily="18" charset="0"/>
              <a:cs typeface="Times New Roman" pitchFamily="18" charset="0"/>
            </a:rPr>
            <a:t>C.</a:t>
          </a:r>
          <a:endParaRPr lang="en-US" sz="1800" dirty="0">
            <a:latin typeface="Times New Roman" pitchFamily="18" charset="0"/>
            <a:cs typeface="Times New Roman" pitchFamily="18" charset="0"/>
          </a:endParaRPr>
        </a:p>
      </dgm:t>
    </dgm:pt>
    <dgm:pt modelId="{C69A6BAE-F26D-43E3-8F8E-2EB825907E93}" type="parTrans" cxnId="{EA5A446F-47F2-4EDE-B21F-06D3AA8B850D}">
      <dgm:prSet/>
      <dgm:spPr/>
      <dgm:t>
        <a:bodyPr/>
        <a:lstStyle/>
        <a:p>
          <a:endParaRPr lang="en-US" sz="1800">
            <a:latin typeface="Times New Roman" pitchFamily="18" charset="0"/>
            <a:cs typeface="Times New Roman" pitchFamily="18" charset="0"/>
          </a:endParaRPr>
        </a:p>
      </dgm:t>
    </dgm:pt>
    <dgm:pt modelId="{71F06F24-AD43-4121-90A3-DC2F36380806}" type="sibTrans" cxnId="{EA5A446F-47F2-4EDE-B21F-06D3AA8B850D}">
      <dgm:prSet/>
      <dgm:spPr/>
      <dgm:t>
        <a:bodyPr/>
        <a:lstStyle/>
        <a:p>
          <a:endParaRPr lang="en-US" sz="1800">
            <a:latin typeface="Times New Roman" pitchFamily="18" charset="0"/>
            <a:cs typeface="Times New Roman" pitchFamily="18" charset="0"/>
          </a:endParaRPr>
        </a:p>
      </dgm:t>
    </dgm:pt>
    <dgm:pt modelId="{0014C821-8DE9-4A69-8017-228B9A5C1AE4}">
      <dgm:prSet custT="1"/>
      <dgm:spPr/>
      <dgm:t>
        <a:bodyPr/>
        <a:lstStyle/>
        <a:p>
          <a:pPr rtl="0"/>
          <a:r>
            <a:rPr lang="en-US" sz="1800" dirty="0" smtClean="0">
              <a:latin typeface="Times New Roman" pitchFamily="18" charset="0"/>
              <a:cs typeface="Times New Roman" pitchFamily="18" charset="0"/>
            </a:rPr>
            <a:t>Denaturation and Coagulation of cellular proteins.</a:t>
          </a:r>
          <a:endParaRPr lang="en-US" sz="1800" dirty="0">
            <a:latin typeface="Times New Roman" pitchFamily="18" charset="0"/>
            <a:cs typeface="Times New Roman" pitchFamily="18" charset="0"/>
          </a:endParaRPr>
        </a:p>
      </dgm:t>
    </dgm:pt>
    <dgm:pt modelId="{CF4706DF-F79A-469A-8349-D6C0FB21F55A}" type="parTrans" cxnId="{97DE974C-02AD-43C5-BF51-AB6E18F38757}">
      <dgm:prSet/>
      <dgm:spPr/>
      <dgm:t>
        <a:bodyPr/>
        <a:lstStyle/>
        <a:p>
          <a:endParaRPr lang="en-US" sz="1800">
            <a:latin typeface="Times New Roman" pitchFamily="18" charset="0"/>
            <a:cs typeface="Times New Roman" pitchFamily="18" charset="0"/>
          </a:endParaRPr>
        </a:p>
      </dgm:t>
    </dgm:pt>
    <dgm:pt modelId="{D9BAF38B-620B-4446-9FCF-DFE0B07549B5}" type="sibTrans" cxnId="{97DE974C-02AD-43C5-BF51-AB6E18F38757}">
      <dgm:prSet/>
      <dgm:spPr/>
      <dgm:t>
        <a:bodyPr/>
        <a:lstStyle/>
        <a:p>
          <a:endParaRPr lang="en-US" sz="1800">
            <a:latin typeface="Times New Roman" pitchFamily="18" charset="0"/>
            <a:cs typeface="Times New Roman" pitchFamily="18" charset="0"/>
          </a:endParaRPr>
        </a:p>
      </dgm:t>
    </dgm:pt>
    <dgm:pt modelId="{54982B3F-2C9C-49BB-A96A-2A0DB03B3EBD}">
      <dgm:prSet custT="1"/>
      <dgm:spPr/>
      <dgm:t>
        <a:bodyPr/>
        <a:lstStyle/>
        <a:p>
          <a:pPr rtl="0"/>
          <a:r>
            <a:rPr lang="en-US" sz="1800" dirty="0" smtClean="0">
              <a:latin typeface="Times New Roman" pitchFamily="18" charset="0"/>
              <a:cs typeface="Times New Roman" pitchFamily="18" charset="0"/>
            </a:rPr>
            <a:t>Apoptosis and Cell Death.</a:t>
          </a:r>
          <a:endParaRPr lang="en-US" sz="1800" dirty="0">
            <a:latin typeface="Times New Roman" pitchFamily="18" charset="0"/>
            <a:cs typeface="Times New Roman" pitchFamily="18" charset="0"/>
          </a:endParaRPr>
        </a:p>
      </dgm:t>
    </dgm:pt>
    <dgm:pt modelId="{8FC6C944-AEB5-4EEE-B19C-0495A589ECDA}" type="parTrans" cxnId="{8556CDC3-CAFC-4C20-AF52-3A1E5A94C78E}">
      <dgm:prSet/>
      <dgm:spPr/>
      <dgm:t>
        <a:bodyPr/>
        <a:lstStyle/>
        <a:p>
          <a:endParaRPr lang="en-US"/>
        </a:p>
      </dgm:t>
    </dgm:pt>
    <dgm:pt modelId="{11850BD7-1A1D-469D-AEB5-44B64B5C368C}" type="sibTrans" cxnId="{8556CDC3-CAFC-4C20-AF52-3A1E5A94C78E}">
      <dgm:prSet/>
      <dgm:spPr/>
      <dgm:t>
        <a:bodyPr/>
        <a:lstStyle/>
        <a:p>
          <a:endParaRPr lang="en-US"/>
        </a:p>
      </dgm:t>
    </dgm:pt>
    <dgm:pt modelId="{D855DEBA-38CE-4B14-BAC6-1E6D7A79976B}">
      <dgm:prSet custT="1"/>
      <dgm:spPr/>
      <dgm:t>
        <a:bodyPr/>
        <a:lstStyle/>
        <a:p>
          <a:pPr rtl="0"/>
          <a:r>
            <a:rPr lang="en-US" sz="1800" dirty="0" smtClean="0">
              <a:latin typeface="Times New Roman" pitchFamily="18" charset="0"/>
              <a:cs typeface="Times New Roman" pitchFamily="18" charset="0"/>
            </a:rPr>
            <a:t>Used as adjuvant therapy, enhance efficacy of  radio/chemo-therapy.</a:t>
          </a:r>
          <a:endParaRPr lang="en-US" sz="1800" dirty="0">
            <a:latin typeface="Times New Roman" pitchFamily="18" charset="0"/>
            <a:cs typeface="Times New Roman" pitchFamily="18" charset="0"/>
          </a:endParaRPr>
        </a:p>
      </dgm:t>
    </dgm:pt>
    <dgm:pt modelId="{4CF05FB2-92BD-48BD-A750-7FBE29E5132C}" type="parTrans" cxnId="{0D66CE32-00AB-4321-96F6-0EF566B80F56}">
      <dgm:prSet/>
      <dgm:spPr/>
      <dgm:t>
        <a:bodyPr/>
        <a:lstStyle/>
        <a:p>
          <a:endParaRPr lang="en-US"/>
        </a:p>
      </dgm:t>
    </dgm:pt>
    <dgm:pt modelId="{35B88EED-4304-41B1-A8F2-B103A18B5F3A}" type="sibTrans" cxnId="{0D66CE32-00AB-4321-96F6-0EF566B80F56}">
      <dgm:prSet/>
      <dgm:spPr/>
      <dgm:t>
        <a:bodyPr/>
        <a:lstStyle/>
        <a:p>
          <a:endParaRPr lang="en-US"/>
        </a:p>
      </dgm:t>
    </dgm:pt>
    <dgm:pt modelId="{321B36A1-0CEA-43CA-83DD-762881AC29D0}">
      <dgm:prSet custT="1"/>
      <dgm:spPr/>
      <dgm:t>
        <a:bodyPr/>
        <a:lstStyle/>
        <a:p>
          <a:pPr rtl="0"/>
          <a:r>
            <a:rPr lang="en-US" sz="1800" dirty="0" smtClean="0">
              <a:latin typeface="Times New Roman" pitchFamily="18" charset="0"/>
              <a:cs typeface="Times New Roman" pitchFamily="18" charset="0"/>
            </a:rPr>
            <a:t>Local/ Regional/ Whole-body Hyperthermia.</a:t>
          </a:r>
          <a:endParaRPr lang="en-US" sz="1800" dirty="0">
            <a:latin typeface="Times New Roman" pitchFamily="18" charset="0"/>
            <a:cs typeface="Times New Roman" pitchFamily="18" charset="0"/>
          </a:endParaRPr>
        </a:p>
      </dgm:t>
    </dgm:pt>
    <dgm:pt modelId="{56E6815F-90F4-406E-B4D3-A99E5D9CDEC2}" type="parTrans" cxnId="{F8EF6B2F-A8E8-4D1F-909F-5F58A0FE6BAA}">
      <dgm:prSet/>
      <dgm:spPr/>
      <dgm:t>
        <a:bodyPr/>
        <a:lstStyle/>
        <a:p>
          <a:endParaRPr lang="en-US"/>
        </a:p>
      </dgm:t>
    </dgm:pt>
    <dgm:pt modelId="{F1A5C5D3-10BA-4C75-BB5A-2AC7C9CB08BD}" type="sibTrans" cxnId="{F8EF6B2F-A8E8-4D1F-909F-5F58A0FE6BAA}">
      <dgm:prSet/>
      <dgm:spPr/>
      <dgm:t>
        <a:bodyPr/>
        <a:lstStyle/>
        <a:p>
          <a:endParaRPr lang="en-US"/>
        </a:p>
      </dgm:t>
    </dgm:pt>
    <dgm:pt modelId="{389C4BA9-32A7-4D6D-9CAE-D6518AF5D13F}">
      <dgm:prSet custT="1">
        <dgm:style>
          <a:lnRef idx="1">
            <a:schemeClr val="accent1"/>
          </a:lnRef>
          <a:fillRef idx="2">
            <a:schemeClr val="accent1"/>
          </a:fillRef>
          <a:effectRef idx="1">
            <a:schemeClr val="accent1"/>
          </a:effectRef>
          <a:fontRef idx="minor">
            <a:schemeClr val="dk1"/>
          </a:fontRef>
        </dgm:style>
      </dgm:prSet>
      <dgm:spPr/>
      <dgm:t>
        <a:bodyPr/>
        <a:lstStyle/>
        <a:p>
          <a:pPr rtl="0"/>
          <a:r>
            <a:rPr lang="en-US" sz="1800" dirty="0" smtClean="0">
              <a:latin typeface="Times New Roman" pitchFamily="18" charset="0"/>
              <a:cs typeface="Times New Roman" pitchFamily="18" charset="0"/>
            </a:rPr>
            <a:t>Can we apply targeted hyperthermia, without affecting healthy cells?</a:t>
          </a:r>
          <a:endParaRPr lang="en-US" sz="1800" dirty="0">
            <a:latin typeface="Times New Roman" pitchFamily="18" charset="0"/>
            <a:cs typeface="Times New Roman" pitchFamily="18" charset="0"/>
          </a:endParaRPr>
        </a:p>
      </dgm:t>
    </dgm:pt>
    <dgm:pt modelId="{5F8BEC28-9CAE-4E11-BF0C-3DDF81852F80}" type="parTrans" cxnId="{E3A63170-DBA5-4E87-99A3-B0645EE6579B}">
      <dgm:prSet/>
      <dgm:spPr/>
      <dgm:t>
        <a:bodyPr/>
        <a:lstStyle/>
        <a:p>
          <a:endParaRPr lang="en-US"/>
        </a:p>
      </dgm:t>
    </dgm:pt>
    <dgm:pt modelId="{212EF191-DFD1-48F4-A187-82A7AEA13F95}" type="sibTrans" cxnId="{E3A63170-DBA5-4E87-99A3-B0645EE6579B}">
      <dgm:prSet/>
      <dgm:spPr/>
      <dgm:t>
        <a:bodyPr/>
        <a:lstStyle/>
        <a:p>
          <a:endParaRPr lang="en-US"/>
        </a:p>
      </dgm:t>
    </dgm:pt>
    <dgm:pt modelId="{6BE5D27A-3AC5-4BFB-9A55-5A54502A71F0}">
      <dgm:prSet custT="1"/>
      <dgm:spPr/>
      <dgm:t>
        <a:bodyPr/>
        <a:lstStyle/>
        <a:p>
          <a:pPr rtl="0"/>
          <a:r>
            <a:rPr lang="en-US" sz="1800" dirty="0" smtClean="0">
              <a:latin typeface="Times New Roman" pitchFamily="18" charset="0"/>
              <a:cs typeface="Times New Roman" pitchFamily="18" charset="0"/>
            </a:rPr>
            <a:t>Increase blood flow, perfusion, O</a:t>
          </a:r>
          <a:r>
            <a:rPr lang="en-US" sz="1800" baseline="-25000" dirty="0" smtClean="0">
              <a:latin typeface="Times New Roman" pitchFamily="18" charset="0"/>
              <a:cs typeface="Times New Roman" pitchFamily="18" charset="0"/>
            </a:rPr>
            <a:t>2</a:t>
          </a:r>
          <a:r>
            <a:rPr lang="en-US" sz="1800" dirty="0" smtClean="0">
              <a:latin typeface="Times New Roman" pitchFamily="18" charset="0"/>
              <a:cs typeface="Times New Roman" pitchFamily="18" charset="0"/>
            </a:rPr>
            <a:t> delivery.</a:t>
          </a:r>
          <a:endParaRPr lang="en-US" sz="1800" dirty="0">
            <a:latin typeface="Times New Roman" pitchFamily="18" charset="0"/>
            <a:cs typeface="Times New Roman" pitchFamily="18" charset="0"/>
          </a:endParaRPr>
        </a:p>
      </dgm:t>
    </dgm:pt>
    <dgm:pt modelId="{DBFA0CD3-1822-43B7-BCEB-A6371400025E}" type="parTrans" cxnId="{3F196732-1BAF-45AB-959E-1E9E4C3796D7}">
      <dgm:prSet/>
      <dgm:spPr/>
      <dgm:t>
        <a:bodyPr/>
        <a:lstStyle/>
        <a:p>
          <a:endParaRPr lang="en-US"/>
        </a:p>
      </dgm:t>
    </dgm:pt>
    <dgm:pt modelId="{C02AF1A9-25D9-44FF-A9B3-602271A3A992}" type="sibTrans" cxnId="{3F196732-1BAF-45AB-959E-1E9E4C3796D7}">
      <dgm:prSet/>
      <dgm:spPr/>
      <dgm:t>
        <a:bodyPr/>
        <a:lstStyle/>
        <a:p>
          <a:endParaRPr lang="en-US"/>
        </a:p>
      </dgm:t>
    </dgm:pt>
    <dgm:pt modelId="{73FAB026-AB92-4855-86BF-92CD3E385274}" type="pres">
      <dgm:prSet presAssocID="{2CC4A10B-341D-4861-9A2D-741F89E1A6D6}" presName="linear" presStyleCnt="0">
        <dgm:presLayoutVars>
          <dgm:animLvl val="lvl"/>
          <dgm:resizeHandles val="exact"/>
        </dgm:presLayoutVars>
      </dgm:prSet>
      <dgm:spPr/>
      <dgm:t>
        <a:bodyPr/>
        <a:lstStyle/>
        <a:p>
          <a:endParaRPr lang="en-US"/>
        </a:p>
      </dgm:t>
    </dgm:pt>
    <dgm:pt modelId="{92F7EE68-3508-4946-A00D-724ED15857BA}" type="pres">
      <dgm:prSet presAssocID="{894E1F5F-9D2E-4520-9156-9DB9714505DB}" presName="parentText" presStyleLbl="node1" presStyleIdx="0" presStyleCnt="7">
        <dgm:presLayoutVars>
          <dgm:chMax val="0"/>
          <dgm:bulletEnabled val="1"/>
        </dgm:presLayoutVars>
      </dgm:prSet>
      <dgm:spPr/>
      <dgm:t>
        <a:bodyPr/>
        <a:lstStyle/>
        <a:p>
          <a:endParaRPr lang="en-US"/>
        </a:p>
      </dgm:t>
    </dgm:pt>
    <dgm:pt modelId="{0986D30C-1FB0-497B-9DD0-ADEF265B05FE}" type="pres">
      <dgm:prSet presAssocID="{71F06F24-AD43-4121-90A3-DC2F36380806}" presName="spacer" presStyleCnt="0"/>
      <dgm:spPr/>
      <dgm:t>
        <a:bodyPr/>
        <a:lstStyle/>
        <a:p>
          <a:endParaRPr lang="en-US"/>
        </a:p>
      </dgm:t>
    </dgm:pt>
    <dgm:pt modelId="{87E72932-638D-4F2C-85AA-0BD56A90E5AC}" type="pres">
      <dgm:prSet presAssocID="{0014C821-8DE9-4A69-8017-228B9A5C1AE4}" presName="parentText" presStyleLbl="node1" presStyleIdx="1" presStyleCnt="7">
        <dgm:presLayoutVars>
          <dgm:chMax val="0"/>
          <dgm:bulletEnabled val="1"/>
        </dgm:presLayoutVars>
      </dgm:prSet>
      <dgm:spPr/>
      <dgm:t>
        <a:bodyPr/>
        <a:lstStyle/>
        <a:p>
          <a:endParaRPr lang="en-US"/>
        </a:p>
      </dgm:t>
    </dgm:pt>
    <dgm:pt modelId="{495725CE-907A-4842-95BA-1D2DDEEB7311}" type="pres">
      <dgm:prSet presAssocID="{D9BAF38B-620B-4446-9FCF-DFE0B07549B5}" presName="spacer" presStyleCnt="0"/>
      <dgm:spPr/>
      <dgm:t>
        <a:bodyPr/>
        <a:lstStyle/>
        <a:p>
          <a:endParaRPr lang="en-US"/>
        </a:p>
      </dgm:t>
    </dgm:pt>
    <dgm:pt modelId="{56889891-44F5-41F9-9BB5-E594D9DA9CDD}" type="pres">
      <dgm:prSet presAssocID="{54982B3F-2C9C-49BB-A96A-2A0DB03B3EBD}" presName="parentText" presStyleLbl="node1" presStyleIdx="2" presStyleCnt="7">
        <dgm:presLayoutVars>
          <dgm:chMax val="0"/>
          <dgm:bulletEnabled val="1"/>
        </dgm:presLayoutVars>
      </dgm:prSet>
      <dgm:spPr/>
      <dgm:t>
        <a:bodyPr/>
        <a:lstStyle/>
        <a:p>
          <a:endParaRPr lang="en-US"/>
        </a:p>
      </dgm:t>
    </dgm:pt>
    <dgm:pt modelId="{4BDD9946-6B5A-458E-ACE0-19E5266E98EE}" type="pres">
      <dgm:prSet presAssocID="{11850BD7-1A1D-469D-AEB5-44B64B5C368C}" presName="spacer" presStyleCnt="0"/>
      <dgm:spPr/>
      <dgm:t>
        <a:bodyPr/>
        <a:lstStyle/>
        <a:p>
          <a:endParaRPr lang="en-US"/>
        </a:p>
      </dgm:t>
    </dgm:pt>
    <dgm:pt modelId="{800FA26B-08B6-4BE2-9DD8-C7413C62D340}" type="pres">
      <dgm:prSet presAssocID="{6BE5D27A-3AC5-4BFB-9A55-5A54502A71F0}" presName="parentText" presStyleLbl="node1" presStyleIdx="3" presStyleCnt="7">
        <dgm:presLayoutVars>
          <dgm:chMax val="0"/>
          <dgm:bulletEnabled val="1"/>
        </dgm:presLayoutVars>
      </dgm:prSet>
      <dgm:spPr/>
      <dgm:t>
        <a:bodyPr/>
        <a:lstStyle/>
        <a:p>
          <a:endParaRPr lang="en-US"/>
        </a:p>
      </dgm:t>
    </dgm:pt>
    <dgm:pt modelId="{DF5DAEA4-75D6-4870-9591-81DAE9C0E6B3}" type="pres">
      <dgm:prSet presAssocID="{C02AF1A9-25D9-44FF-A9B3-602271A3A992}" presName="spacer" presStyleCnt="0"/>
      <dgm:spPr/>
      <dgm:t>
        <a:bodyPr/>
        <a:lstStyle/>
        <a:p>
          <a:endParaRPr lang="en-US"/>
        </a:p>
      </dgm:t>
    </dgm:pt>
    <dgm:pt modelId="{6C2FC61B-34E2-4E78-8D19-4B15E9F6C953}" type="pres">
      <dgm:prSet presAssocID="{D855DEBA-38CE-4B14-BAC6-1E6D7A79976B}" presName="parentText" presStyleLbl="node1" presStyleIdx="4" presStyleCnt="7">
        <dgm:presLayoutVars>
          <dgm:chMax val="0"/>
          <dgm:bulletEnabled val="1"/>
        </dgm:presLayoutVars>
      </dgm:prSet>
      <dgm:spPr/>
      <dgm:t>
        <a:bodyPr/>
        <a:lstStyle/>
        <a:p>
          <a:endParaRPr lang="en-US"/>
        </a:p>
      </dgm:t>
    </dgm:pt>
    <dgm:pt modelId="{52F98B7F-4A8C-40B8-B4C3-1A942964FA16}" type="pres">
      <dgm:prSet presAssocID="{35B88EED-4304-41B1-A8F2-B103A18B5F3A}" presName="spacer" presStyleCnt="0"/>
      <dgm:spPr/>
      <dgm:t>
        <a:bodyPr/>
        <a:lstStyle/>
        <a:p>
          <a:endParaRPr lang="en-US"/>
        </a:p>
      </dgm:t>
    </dgm:pt>
    <dgm:pt modelId="{47E97CBD-1F13-4E3B-A2F4-0389D9691E53}" type="pres">
      <dgm:prSet presAssocID="{321B36A1-0CEA-43CA-83DD-762881AC29D0}" presName="parentText" presStyleLbl="node1" presStyleIdx="5" presStyleCnt="7">
        <dgm:presLayoutVars>
          <dgm:chMax val="0"/>
          <dgm:bulletEnabled val="1"/>
        </dgm:presLayoutVars>
      </dgm:prSet>
      <dgm:spPr/>
      <dgm:t>
        <a:bodyPr/>
        <a:lstStyle/>
        <a:p>
          <a:endParaRPr lang="en-US"/>
        </a:p>
      </dgm:t>
    </dgm:pt>
    <dgm:pt modelId="{003CC362-B0B8-4808-900F-B087259FAB63}" type="pres">
      <dgm:prSet presAssocID="{F1A5C5D3-10BA-4C75-BB5A-2AC7C9CB08BD}" presName="spacer" presStyleCnt="0"/>
      <dgm:spPr/>
      <dgm:t>
        <a:bodyPr/>
        <a:lstStyle/>
        <a:p>
          <a:endParaRPr lang="en-US"/>
        </a:p>
      </dgm:t>
    </dgm:pt>
    <dgm:pt modelId="{127432E6-5462-47D7-8E4F-05CE4359B401}" type="pres">
      <dgm:prSet presAssocID="{389C4BA9-32A7-4D6D-9CAE-D6518AF5D13F}" presName="parentText" presStyleLbl="node1" presStyleIdx="6" presStyleCnt="7">
        <dgm:presLayoutVars>
          <dgm:chMax val="0"/>
          <dgm:bulletEnabled val="1"/>
        </dgm:presLayoutVars>
      </dgm:prSet>
      <dgm:spPr/>
      <dgm:t>
        <a:bodyPr/>
        <a:lstStyle/>
        <a:p>
          <a:endParaRPr lang="en-US"/>
        </a:p>
      </dgm:t>
    </dgm:pt>
  </dgm:ptLst>
  <dgm:cxnLst>
    <dgm:cxn modelId="{FAEE8599-5B7C-4CEE-99C3-5CB8073BD2EE}" type="presOf" srcId="{2CC4A10B-341D-4861-9A2D-741F89E1A6D6}" destId="{73FAB026-AB92-4855-86BF-92CD3E385274}" srcOrd="0" destOrd="0" presId="urn:microsoft.com/office/officeart/2005/8/layout/vList2"/>
    <dgm:cxn modelId="{F8EF6B2F-A8E8-4D1F-909F-5F58A0FE6BAA}" srcId="{2CC4A10B-341D-4861-9A2D-741F89E1A6D6}" destId="{321B36A1-0CEA-43CA-83DD-762881AC29D0}" srcOrd="5" destOrd="0" parTransId="{56E6815F-90F4-406E-B4D3-A99E5D9CDEC2}" sibTransId="{F1A5C5D3-10BA-4C75-BB5A-2AC7C9CB08BD}"/>
    <dgm:cxn modelId="{EA5A446F-47F2-4EDE-B21F-06D3AA8B850D}" srcId="{2CC4A10B-341D-4861-9A2D-741F89E1A6D6}" destId="{894E1F5F-9D2E-4520-9156-9DB9714505DB}" srcOrd="0" destOrd="0" parTransId="{C69A6BAE-F26D-43E3-8F8E-2EB825907E93}" sibTransId="{71F06F24-AD43-4121-90A3-DC2F36380806}"/>
    <dgm:cxn modelId="{8556CDC3-CAFC-4C20-AF52-3A1E5A94C78E}" srcId="{2CC4A10B-341D-4861-9A2D-741F89E1A6D6}" destId="{54982B3F-2C9C-49BB-A96A-2A0DB03B3EBD}" srcOrd="2" destOrd="0" parTransId="{8FC6C944-AEB5-4EEE-B19C-0495A589ECDA}" sibTransId="{11850BD7-1A1D-469D-AEB5-44B64B5C368C}"/>
    <dgm:cxn modelId="{7513764C-6301-4E7A-BB53-CE9A142B514C}" type="presOf" srcId="{894E1F5F-9D2E-4520-9156-9DB9714505DB}" destId="{92F7EE68-3508-4946-A00D-724ED15857BA}" srcOrd="0" destOrd="0" presId="urn:microsoft.com/office/officeart/2005/8/layout/vList2"/>
    <dgm:cxn modelId="{97DE974C-02AD-43C5-BF51-AB6E18F38757}" srcId="{2CC4A10B-341D-4861-9A2D-741F89E1A6D6}" destId="{0014C821-8DE9-4A69-8017-228B9A5C1AE4}" srcOrd="1" destOrd="0" parTransId="{CF4706DF-F79A-469A-8349-D6C0FB21F55A}" sibTransId="{D9BAF38B-620B-4446-9FCF-DFE0B07549B5}"/>
    <dgm:cxn modelId="{4B20EADE-B3A0-454B-8451-2D1EE13F11A8}" type="presOf" srcId="{D855DEBA-38CE-4B14-BAC6-1E6D7A79976B}" destId="{6C2FC61B-34E2-4E78-8D19-4B15E9F6C953}" srcOrd="0" destOrd="0" presId="urn:microsoft.com/office/officeart/2005/8/layout/vList2"/>
    <dgm:cxn modelId="{77C48BCE-44DD-4514-B9AF-5A0CD6DB673A}" type="presOf" srcId="{0014C821-8DE9-4A69-8017-228B9A5C1AE4}" destId="{87E72932-638D-4F2C-85AA-0BD56A90E5AC}" srcOrd="0" destOrd="0" presId="urn:microsoft.com/office/officeart/2005/8/layout/vList2"/>
    <dgm:cxn modelId="{3FF698E6-2225-4D02-8619-27705E5BAAA8}" type="presOf" srcId="{389C4BA9-32A7-4D6D-9CAE-D6518AF5D13F}" destId="{127432E6-5462-47D7-8E4F-05CE4359B401}" srcOrd="0" destOrd="0" presId="urn:microsoft.com/office/officeart/2005/8/layout/vList2"/>
    <dgm:cxn modelId="{6F8BC18A-B8A7-4126-9E20-F6C672551B6D}" type="presOf" srcId="{54982B3F-2C9C-49BB-A96A-2A0DB03B3EBD}" destId="{56889891-44F5-41F9-9BB5-E594D9DA9CDD}" srcOrd="0" destOrd="0" presId="urn:microsoft.com/office/officeart/2005/8/layout/vList2"/>
    <dgm:cxn modelId="{E3A63170-DBA5-4E87-99A3-B0645EE6579B}" srcId="{2CC4A10B-341D-4861-9A2D-741F89E1A6D6}" destId="{389C4BA9-32A7-4D6D-9CAE-D6518AF5D13F}" srcOrd="6" destOrd="0" parTransId="{5F8BEC28-9CAE-4E11-BF0C-3DDF81852F80}" sibTransId="{212EF191-DFD1-48F4-A187-82A7AEA13F95}"/>
    <dgm:cxn modelId="{0D66CE32-00AB-4321-96F6-0EF566B80F56}" srcId="{2CC4A10B-341D-4861-9A2D-741F89E1A6D6}" destId="{D855DEBA-38CE-4B14-BAC6-1E6D7A79976B}" srcOrd="4" destOrd="0" parTransId="{4CF05FB2-92BD-48BD-A750-7FBE29E5132C}" sibTransId="{35B88EED-4304-41B1-A8F2-B103A18B5F3A}"/>
    <dgm:cxn modelId="{E5138B7F-E7B4-400E-8C22-0A72926C00D3}" type="presOf" srcId="{6BE5D27A-3AC5-4BFB-9A55-5A54502A71F0}" destId="{800FA26B-08B6-4BE2-9DD8-C7413C62D340}" srcOrd="0" destOrd="0" presId="urn:microsoft.com/office/officeart/2005/8/layout/vList2"/>
    <dgm:cxn modelId="{1EB5C951-F66B-4799-90E4-49628864D36F}" type="presOf" srcId="{321B36A1-0CEA-43CA-83DD-762881AC29D0}" destId="{47E97CBD-1F13-4E3B-A2F4-0389D9691E53}" srcOrd="0" destOrd="0" presId="urn:microsoft.com/office/officeart/2005/8/layout/vList2"/>
    <dgm:cxn modelId="{3F196732-1BAF-45AB-959E-1E9E4C3796D7}" srcId="{2CC4A10B-341D-4861-9A2D-741F89E1A6D6}" destId="{6BE5D27A-3AC5-4BFB-9A55-5A54502A71F0}" srcOrd="3" destOrd="0" parTransId="{DBFA0CD3-1822-43B7-BCEB-A6371400025E}" sibTransId="{C02AF1A9-25D9-44FF-A9B3-602271A3A992}"/>
    <dgm:cxn modelId="{76C05FFB-459F-467B-BE39-66163D59C25A}" type="presParOf" srcId="{73FAB026-AB92-4855-86BF-92CD3E385274}" destId="{92F7EE68-3508-4946-A00D-724ED15857BA}" srcOrd="0" destOrd="0" presId="urn:microsoft.com/office/officeart/2005/8/layout/vList2"/>
    <dgm:cxn modelId="{CF28FF4D-2493-4407-849C-8DA6D6AC36EC}" type="presParOf" srcId="{73FAB026-AB92-4855-86BF-92CD3E385274}" destId="{0986D30C-1FB0-497B-9DD0-ADEF265B05FE}" srcOrd="1" destOrd="0" presId="urn:microsoft.com/office/officeart/2005/8/layout/vList2"/>
    <dgm:cxn modelId="{17EB38BA-4B8B-4B35-B72D-DC0D431C579C}" type="presParOf" srcId="{73FAB026-AB92-4855-86BF-92CD3E385274}" destId="{87E72932-638D-4F2C-85AA-0BD56A90E5AC}" srcOrd="2" destOrd="0" presId="urn:microsoft.com/office/officeart/2005/8/layout/vList2"/>
    <dgm:cxn modelId="{73905600-C55C-41D7-98C5-677BF2EB2C37}" type="presParOf" srcId="{73FAB026-AB92-4855-86BF-92CD3E385274}" destId="{495725CE-907A-4842-95BA-1D2DDEEB7311}" srcOrd="3" destOrd="0" presId="urn:microsoft.com/office/officeart/2005/8/layout/vList2"/>
    <dgm:cxn modelId="{21AF1879-6DBA-4E5A-B4EC-DEBAB445A761}" type="presParOf" srcId="{73FAB026-AB92-4855-86BF-92CD3E385274}" destId="{56889891-44F5-41F9-9BB5-E594D9DA9CDD}" srcOrd="4" destOrd="0" presId="urn:microsoft.com/office/officeart/2005/8/layout/vList2"/>
    <dgm:cxn modelId="{1FF613D2-B349-484B-9BB0-A636FD875462}" type="presParOf" srcId="{73FAB026-AB92-4855-86BF-92CD3E385274}" destId="{4BDD9946-6B5A-458E-ACE0-19E5266E98EE}" srcOrd="5" destOrd="0" presId="urn:microsoft.com/office/officeart/2005/8/layout/vList2"/>
    <dgm:cxn modelId="{6E22F094-B9CA-4425-A6B5-54D42F94E912}" type="presParOf" srcId="{73FAB026-AB92-4855-86BF-92CD3E385274}" destId="{800FA26B-08B6-4BE2-9DD8-C7413C62D340}" srcOrd="6" destOrd="0" presId="urn:microsoft.com/office/officeart/2005/8/layout/vList2"/>
    <dgm:cxn modelId="{FD707BD2-E68E-4D9F-A9AA-2A80B30E8D13}" type="presParOf" srcId="{73FAB026-AB92-4855-86BF-92CD3E385274}" destId="{DF5DAEA4-75D6-4870-9591-81DAE9C0E6B3}" srcOrd="7" destOrd="0" presId="urn:microsoft.com/office/officeart/2005/8/layout/vList2"/>
    <dgm:cxn modelId="{56E252A1-1073-4574-A9EF-904ABA9E23B1}" type="presParOf" srcId="{73FAB026-AB92-4855-86BF-92CD3E385274}" destId="{6C2FC61B-34E2-4E78-8D19-4B15E9F6C953}" srcOrd="8" destOrd="0" presId="urn:microsoft.com/office/officeart/2005/8/layout/vList2"/>
    <dgm:cxn modelId="{B63AB27C-B5D9-457A-BDE9-17C622E6B3F9}" type="presParOf" srcId="{73FAB026-AB92-4855-86BF-92CD3E385274}" destId="{52F98B7F-4A8C-40B8-B4C3-1A942964FA16}" srcOrd="9" destOrd="0" presId="urn:microsoft.com/office/officeart/2005/8/layout/vList2"/>
    <dgm:cxn modelId="{22808B2E-F8B9-4E21-B000-D3B0DBA86441}" type="presParOf" srcId="{73FAB026-AB92-4855-86BF-92CD3E385274}" destId="{47E97CBD-1F13-4E3B-A2F4-0389D9691E53}" srcOrd="10" destOrd="0" presId="urn:microsoft.com/office/officeart/2005/8/layout/vList2"/>
    <dgm:cxn modelId="{5B62A293-7F8A-48D3-B943-D62837A4CB43}" type="presParOf" srcId="{73FAB026-AB92-4855-86BF-92CD3E385274}" destId="{003CC362-B0B8-4808-900F-B087259FAB63}" srcOrd="11" destOrd="0" presId="urn:microsoft.com/office/officeart/2005/8/layout/vList2"/>
    <dgm:cxn modelId="{FF9AA10C-A94A-49A6-AA0D-574DB8B7E77A}" type="presParOf" srcId="{73FAB026-AB92-4855-86BF-92CD3E385274}" destId="{127432E6-5462-47D7-8E4F-05CE4359B401}" srcOrd="12"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400" b="0" dirty="0" smtClean="0"/>
            <a:t>Nanocarriers &amp; Drug Delivery</a:t>
          </a:r>
          <a:endParaRPr lang="en-US" sz="2400" dirty="0"/>
        </a:p>
      </dgm:t>
    </dgm:pt>
    <dgm:pt modelId="{06385561-17A6-4D51-A675-4A9FAA3FF39C}" type="parTrans" cxnId="{E4A0CCC7-34CA-4E79-83E0-D7A1ADE52AA9}">
      <dgm:prSet/>
      <dgm:spPr/>
      <dgm:t>
        <a:bodyPr/>
        <a:lstStyle/>
        <a:p>
          <a:endParaRPr lang="en-US"/>
        </a:p>
      </dgm:t>
    </dgm:pt>
    <dgm:pt modelId="{BE028CB9-D97B-4C82-A2E5-12780AB82990}" type="sibTrans" cxnId="{E4A0CCC7-34CA-4E79-83E0-D7A1ADE52AA9}">
      <dgm:prSet/>
      <dgm:spPr/>
      <dgm:t>
        <a:bodyPr/>
        <a:lstStyle/>
        <a:p>
          <a:endParaRPr lang="en-US"/>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36D4106D-BB7E-4DC3-98F5-4F9977379497}" type="presOf" srcId="{BA6FF989-DA89-4A96-A4C9-6CFDE78200BF}" destId="{A29D0E6E-71C2-4F8A-A737-E4F3988437A6}" srcOrd="0" destOrd="0" presId="urn:microsoft.com/office/officeart/2005/8/layout/vList2"/>
    <dgm:cxn modelId="{E4A0CCC7-34CA-4E79-83E0-D7A1ADE52AA9}" srcId="{1BB81361-9F51-4EA8-9F79-E646E9273B56}" destId="{BA6FF989-DA89-4A96-A4C9-6CFDE78200BF}" srcOrd="0" destOrd="0" parTransId="{06385561-17A6-4D51-A675-4A9FAA3FF39C}" sibTransId="{BE028CB9-D97B-4C82-A2E5-12780AB82990}"/>
    <dgm:cxn modelId="{2AB648F1-9641-4CDC-80FB-AFDC3AC7C449}" type="presOf" srcId="{1BB81361-9F51-4EA8-9F79-E646E9273B56}" destId="{3DC562B5-A035-4A46-B826-A7F436BAF511}" srcOrd="0" destOrd="0" presId="urn:microsoft.com/office/officeart/2005/8/layout/vList2"/>
    <dgm:cxn modelId="{B5A0E6E0-FB51-4676-AFCB-1EABCA414CAB}"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FD516C2-2C55-4F7C-B929-B5134C1B9C61}"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CED307AD-9B47-4AC8-BBE4-4A4583DE5B68}">
      <dgm:prSet custT="1"/>
      <dgm:spPr/>
      <dgm:t>
        <a:bodyPr/>
        <a:lstStyle/>
        <a:p>
          <a:pPr rtl="0"/>
          <a:r>
            <a:rPr lang="en-US" sz="1600" dirty="0" smtClean="0">
              <a:latin typeface="Times New Roman" pitchFamily="18" charset="0"/>
              <a:cs typeface="Times New Roman" pitchFamily="18" charset="0"/>
            </a:rPr>
            <a:t>Size or Dia: ~50-150 nm</a:t>
          </a:r>
          <a:endParaRPr lang="en-US" sz="1600" dirty="0">
            <a:latin typeface="Times New Roman" pitchFamily="18" charset="0"/>
            <a:cs typeface="Times New Roman" pitchFamily="18" charset="0"/>
          </a:endParaRPr>
        </a:p>
      </dgm:t>
    </dgm:pt>
    <dgm:pt modelId="{15E9AA07-E67F-490F-8160-7F545F9499F5}" type="parTrans" cxnId="{CB919C15-F31F-4C9D-9E1C-0BBE96E135B7}">
      <dgm:prSet/>
      <dgm:spPr/>
      <dgm:t>
        <a:bodyPr/>
        <a:lstStyle/>
        <a:p>
          <a:endParaRPr lang="en-US" sz="1600">
            <a:latin typeface="Times New Roman" pitchFamily="18" charset="0"/>
            <a:cs typeface="Times New Roman" pitchFamily="18" charset="0"/>
          </a:endParaRPr>
        </a:p>
      </dgm:t>
    </dgm:pt>
    <dgm:pt modelId="{6970BDBE-F9B5-4C7F-BAB5-0FF32FE7A3DA}" type="sibTrans" cxnId="{CB919C15-F31F-4C9D-9E1C-0BBE96E135B7}">
      <dgm:prSet/>
      <dgm:spPr/>
      <dgm:t>
        <a:bodyPr/>
        <a:lstStyle/>
        <a:p>
          <a:endParaRPr lang="en-US" sz="1600">
            <a:latin typeface="Times New Roman" pitchFamily="18" charset="0"/>
            <a:cs typeface="Times New Roman" pitchFamily="18" charset="0"/>
          </a:endParaRPr>
        </a:p>
      </dgm:t>
    </dgm:pt>
    <dgm:pt modelId="{CB6F4A07-BCE7-4284-BD56-2D0243ADED55}">
      <dgm:prSet custT="1"/>
      <dgm:spPr/>
      <dgm:t>
        <a:bodyPr/>
        <a:lstStyle/>
        <a:p>
          <a:pPr rtl="0"/>
          <a:r>
            <a:rPr lang="en-US" sz="1600" dirty="0" smtClean="0">
              <a:latin typeface="Times New Roman" pitchFamily="18" charset="0"/>
              <a:cs typeface="Times New Roman" pitchFamily="18" charset="0"/>
            </a:rPr>
            <a:t>High S/V ratio</a:t>
          </a:r>
          <a:endParaRPr lang="en-US" sz="1600" dirty="0">
            <a:latin typeface="Times New Roman" pitchFamily="18" charset="0"/>
            <a:cs typeface="Times New Roman" pitchFamily="18" charset="0"/>
          </a:endParaRPr>
        </a:p>
      </dgm:t>
    </dgm:pt>
    <dgm:pt modelId="{7462A065-2D4C-4D8A-9182-58B9DFE41B4E}" type="parTrans" cxnId="{85460309-270D-4EF4-9BBB-BBE888B6A7C2}">
      <dgm:prSet/>
      <dgm:spPr/>
      <dgm:t>
        <a:bodyPr/>
        <a:lstStyle/>
        <a:p>
          <a:endParaRPr lang="en-US" sz="1600">
            <a:latin typeface="Times New Roman" pitchFamily="18" charset="0"/>
            <a:cs typeface="Times New Roman" pitchFamily="18" charset="0"/>
          </a:endParaRPr>
        </a:p>
      </dgm:t>
    </dgm:pt>
    <dgm:pt modelId="{E1C6813A-B167-4101-B837-6E938B18AD62}" type="sibTrans" cxnId="{85460309-270D-4EF4-9BBB-BBE888B6A7C2}">
      <dgm:prSet/>
      <dgm:spPr/>
      <dgm:t>
        <a:bodyPr/>
        <a:lstStyle/>
        <a:p>
          <a:endParaRPr lang="en-US" sz="1600">
            <a:latin typeface="Times New Roman" pitchFamily="18" charset="0"/>
            <a:cs typeface="Times New Roman" pitchFamily="18" charset="0"/>
          </a:endParaRPr>
        </a:p>
      </dgm:t>
    </dgm:pt>
    <dgm:pt modelId="{E082CFF2-CE64-4F24-B0FD-398840D2CA0D}">
      <dgm:prSet custT="1"/>
      <dgm:spPr/>
      <dgm:t>
        <a:bodyPr/>
        <a:lstStyle/>
        <a:p>
          <a:pPr rtl="0"/>
          <a:r>
            <a:rPr lang="en-US" sz="1600" dirty="0" smtClean="0">
              <a:latin typeface="Times New Roman" pitchFamily="18" charset="0"/>
              <a:cs typeface="Times New Roman" pitchFamily="18" charset="0"/>
            </a:rPr>
            <a:t>Biocompatible</a:t>
          </a:r>
          <a:endParaRPr lang="en-US" sz="1600" dirty="0">
            <a:latin typeface="Times New Roman" pitchFamily="18" charset="0"/>
            <a:cs typeface="Times New Roman" pitchFamily="18" charset="0"/>
          </a:endParaRPr>
        </a:p>
      </dgm:t>
    </dgm:pt>
    <dgm:pt modelId="{9EE9CB81-3619-443F-B62B-0548D805AE48}" type="parTrans" cxnId="{031547B0-B74C-4241-BF80-F68643DAE1F0}">
      <dgm:prSet/>
      <dgm:spPr/>
      <dgm:t>
        <a:bodyPr/>
        <a:lstStyle/>
        <a:p>
          <a:endParaRPr lang="en-US" sz="1600">
            <a:latin typeface="Times New Roman" pitchFamily="18" charset="0"/>
            <a:cs typeface="Times New Roman" pitchFamily="18" charset="0"/>
          </a:endParaRPr>
        </a:p>
      </dgm:t>
    </dgm:pt>
    <dgm:pt modelId="{99270EFD-28C2-4F40-BDF0-6E37A20652CB}" type="sibTrans" cxnId="{031547B0-B74C-4241-BF80-F68643DAE1F0}">
      <dgm:prSet/>
      <dgm:spPr/>
      <dgm:t>
        <a:bodyPr/>
        <a:lstStyle/>
        <a:p>
          <a:endParaRPr lang="en-US" sz="1600">
            <a:latin typeface="Times New Roman" pitchFamily="18" charset="0"/>
            <a:cs typeface="Times New Roman" pitchFamily="18" charset="0"/>
          </a:endParaRPr>
        </a:p>
      </dgm:t>
    </dgm:pt>
    <dgm:pt modelId="{FF27A2D8-747D-442D-90C3-874322044602}">
      <dgm:prSet custT="1"/>
      <dgm:spPr/>
      <dgm:t>
        <a:bodyPr/>
        <a:lstStyle/>
        <a:p>
          <a:pPr rtl="0"/>
          <a:r>
            <a:rPr lang="en-US" sz="1600" dirty="0" smtClean="0">
              <a:latin typeface="Times New Roman" pitchFamily="18" charset="0"/>
              <a:cs typeface="Times New Roman" pitchFamily="18" charset="0"/>
            </a:rPr>
            <a:t>Biomimetic</a:t>
          </a:r>
          <a:endParaRPr lang="en-US" sz="1600" dirty="0">
            <a:latin typeface="Times New Roman" pitchFamily="18" charset="0"/>
            <a:cs typeface="Times New Roman" pitchFamily="18" charset="0"/>
          </a:endParaRPr>
        </a:p>
      </dgm:t>
    </dgm:pt>
    <dgm:pt modelId="{39563E4B-4317-4227-8688-72A879565DC3}" type="parTrans" cxnId="{04A5B075-A9E5-4B19-B252-40C9D41E3286}">
      <dgm:prSet/>
      <dgm:spPr/>
      <dgm:t>
        <a:bodyPr/>
        <a:lstStyle/>
        <a:p>
          <a:endParaRPr lang="en-US" sz="1600">
            <a:latin typeface="Times New Roman" pitchFamily="18" charset="0"/>
            <a:cs typeface="Times New Roman" pitchFamily="18" charset="0"/>
          </a:endParaRPr>
        </a:p>
      </dgm:t>
    </dgm:pt>
    <dgm:pt modelId="{DDC27659-E3E8-4FCA-AB2B-22832506EDFB}" type="sibTrans" cxnId="{04A5B075-A9E5-4B19-B252-40C9D41E3286}">
      <dgm:prSet/>
      <dgm:spPr/>
      <dgm:t>
        <a:bodyPr/>
        <a:lstStyle/>
        <a:p>
          <a:endParaRPr lang="en-US" sz="1600">
            <a:latin typeface="Times New Roman" pitchFamily="18" charset="0"/>
            <a:cs typeface="Times New Roman" pitchFamily="18" charset="0"/>
          </a:endParaRPr>
        </a:p>
      </dgm:t>
    </dgm:pt>
    <dgm:pt modelId="{8945BE0E-DF06-425D-A21D-FBAE61BFA670}">
      <dgm:prSet custT="1"/>
      <dgm:spPr/>
      <dgm:t>
        <a:bodyPr/>
        <a:lstStyle/>
        <a:p>
          <a:pPr rtl="0"/>
          <a:r>
            <a:rPr lang="en-US" sz="1600" dirty="0" smtClean="0">
              <a:latin typeface="Times New Roman" pitchFamily="18" charset="0"/>
              <a:cs typeface="Times New Roman" pitchFamily="18" charset="0"/>
            </a:rPr>
            <a:t>Better conduction </a:t>
          </a:r>
          <a:endParaRPr lang="en-US" sz="1600" dirty="0">
            <a:latin typeface="Times New Roman" pitchFamily="18" charset="0"/>
            <a:cs typeface="Times New Roman" pitchFamily="18" charset="0"/>
          </a:endParaRPr>
        </a:p>
      </dgm:t>
    </dgm:pt>
    <dgm:pt modelId="{178444D9-88E4-41C5-A3AF-E1BA5A2D32C0}" type="parTrans" cxnId="{C5B2CD8D-0D51-4D97-ACC1-E471C6BF0E04}">
      <dgm:prSet/>
      <dgm:spPr/>
      <dgm:t>
        <a:bodyPr/>
        <a:lstStyle/>
        <a:p>
          <a:endParaRPr lang="en-US" sz="1600">
            <a:latin typeface="Times New Roman" pitchFamily="18" charset="0"/>
            <a:cs typeface="Times New Roman" pitchFamily="18" charset="0"/>
          </a:endParaRPr>
        </a:p>
      </dgm:t>
    </dgm:pt>
    <dgm:pt modelId="{B9E5A1F3-F140-4988-854A-28F33F371739}" type="sibTrans" cxnId="{C5B2CD8D-0D51-4D97-ACC1-E471C6BF0E04}">
      <dgm:prSet/>
      <dgm:spPr/>
      <dgm:t>
        <a:bodyPr/>
        <a:lstStyle/>
        <a:p>
          <a:endParaRPr lang="en-US" sz="1600">
            <a:latin typeface="Times New Roman" pitchFamily="18" charset="0"/>
            <a:cs typeface="Times New Roman" pitchFamily="18" charset="0"/>
          </a:endParaRPr>
        </a:p>
      </dgm:t>
    </dgm:pt>
    <dgm:pt modelId="{548603FF-5672-4309-902A-4E176D6EE1E4}">
      <dgm:prSet custT="1"/>
      <dgm:spPr/>
      <dgm:t>
        <a:bodyPr/>
        <a:lstStyle/>
        <a:p>
          <a:pPr rtl="0"/>
          <a:r>
            <a:rPr lang="en-US" sz="1600" dirty="0" smtClean="0">
              <a:latin typeface="Times New Roman" pitchFamily="18" charset="0"/>
              <a:cs typeface="Times New Roman" pitchFamily="18" charset="0"/>
            </a:rPr>
            <a:t>Optical property</a:t>
          </a:r>
          <a:endParaRPr lang="en-US" sz="1600" dirty="0">
            <a:latin typeface="Times New Roman" pitchFamily="18" charset="0"/>
            <a:cs typeface="Times New Roman" pitchFamily="18" charset="0"/>
          </a:endParaRPr>
        </a:p>
      </dgm:t>
    </dgm:pt>
    <dgm:pt modelId="{7C17DA1E-7E6B-461D-B706-D0A8F17D66F1}" type="parTrans" cxnId="{035C70C7-095E-4B1A-A1E3-53624659F11D}">
      <dgm:prSet/>
      <dgm:spPr/>
      <dgm:t>
        <a:bodyPr/>
        <a:lstStyle/>
        <a:p>
          <a:endParaRPr lang="en-US" sz="1600">
            <a:latin typeface="Times New Roman" pitchFamily="18" charset="0"/>
            <a:cs typeface="Times New Roman" pitchFamily="18" charset="0"/>
          </a:endParaRPr>
        </a:p>
      </dgm:t>
    </dgm:pt>
    <dgm:pt modelId="{A54D0FE7-2534-4A22-8AF7-41350CAD21A9}" type="sibTrans" cxnId="{035C70C7-095E-4B1A-A1E3-53624659F11D}">
      <dgm:prSet/>
      <dgm:spPr/>
      <dgm:t>
        <a:bodyPr/>
        <a:lstStyle/>
        <a:p>
          <a:endParaRPr lang="en-US" sz="1600">
            <a:latin typeface="Times New Roman" pitchFamily="18" charset="0"/>
            <a:cs typeface="Times New Roman" pitchFamily="18" charset="0"/>
          </a:endParaRPr>
        </a:p>
      </dgm:t>
    </dgm:pt>
    <dgm:pt modelId="{8FBCDAAE-EA60-426E-A7D8-EC655C36F65F}">
      <dgm:prSet custT="1">
        <dgm:style>
          <a:lnRef idx="1">
            <a:schemeClr val="dk1"/>
          </a:lnRef>
          <a:fillRef idx="3">
            <a:schemeClr val="dk1"/>
          </a:fillRef>
          <a:effectRef idx="2">
            <a:schemeClr val="dk1"/>
          </a:effectRef>
          <a:fontRef idx="minor">
            <a:schemeClr val="lt1"/>
          </a:fontRef>
        </dgm:style>
      </dgm:prSet>
      <dgm:spPr/>
      <dgm:t>
        <a:bodyPr/>
        <a:lstStyle/>
        <a:p>
          <a:pPr rtl="0"/>
          <a:r>
            <a:rPr lang="en-US" sz="1600" dirty="0" smtClean="0">
              <a:latin typeface="Times New Roman" pitchFamily="18" charset="0"/>
              <a:cs typeface="Times New Roman" pitchFamily="18" charset="0"/>
            </a:rPr>
            <a:t>Overcome barriers </a:t>
          </a:r>
          <a:endParaRPr lang="en-US" sz="1600" dirty="0">
            <a:latin typeface="Times New Roman" pitchFamily="18" charset="0"/>
            <a:cs typeface="Times New Roman" pitchFamily="18" charset="0"/>
          </a:endParaRPr>
        </a:p>
      </dgm:t>
    </dgm:pt>
    <dgm:pt modelId="{EA1D6CC0-B3FC-45B8-A974-1AF9CF2573A8}" type="parTrans" cxnId="{D8B28E40-166B-4B82-A4ED-40C66507473E}">
      <dgm:prSet/>
      <dgm:spPr/>
      <dgm:t>
        <a:bodyPr/>
        <a:lstStyle/>
        <a:p>
          <a:endParaRPr lang="en-US" sz="1600">
            <a:latin typeface="Times New Roman" pitchFamily="18" charset="0"/>
            <a:cs typeface="Times New Roman" pitchFamily="18" charset="0"/>
          </a:endParaRPr>
        </a:p>
      </dgm:t>
    </dgm:pt>
    <dgm:pt modelId="{1D49689D-1542-4205-A441-7C397D41D5A9}" type="sibTrans" cxnId="{D8B28E40-166B-4B82-A4ED-40C66507473E}">
      <dgm:prSet/>
      <dgm:spPr/>
      <dgm:t>
        <a:bodyPr/>
        <a:lstStyle/>
        <a:p>
          <a:endParaRPr lang="en-US" sz="1600">
            <a:latin typeface="Times New Roman" pitchFamily="18" charset="0"/>
            <a:cs typeface="Times New Roman" pitchFamily="18" charset="0"/>
          </a:endParaRPr>
        </a:p>
      </dgm:t>
    </dgm:pt>
    <dgm:pt modelId="{7C0BF7B1-6164-4F7A-B598-7CE6AC2FABEA}">
      <dgm:prSet custT="1">
        <dgm:style>
          <a:lnRef idx="1">
            <a:schemeClr val="dk1"/>
          </a:lnRef>
          <a:fillRef idx="3">
            <a:schemeClr val="dk1"/>
          </a:fillRef>
          <a:effectRef idx="2">
            <a:schemeClr val="dk1"/>
          </a:effectRef>
          <a:fontRef idx="minor">
            <a:schemeClr val="lt1"/>
          </a:fontRef>
        </dgm:style>
      </dgm:prSet>
      <dgm:spPr/>
      <dgm:t>
        <a:bodyPr/>
        <a:lstStyle/>
        <a:p>
          <a:pPr rtl="0"/>
          <a:r>
            <a:rPr lang="en-US" sz="1600" dirty="0" smtClean="0">
              <a:latin typeface="Times New Roman" pitchFamily="18" charset="0"/>
              <a:cs typeface="Times New Roman" pitchFamily="18" charset="0"/>
            </a:rPr>
            <a:t>(pH, </a:t>
          </a:r>
          <a:r>
            <a:rPr lang="en-US" sz="1600" dirty="0" smtClean="0">
              <a:latin typeface="Times New Roman" pitchFamily="18" charset="0"/>
              <a:cs typeface="Times New Roman" pitchFamily="18" charset="0"/>
            </a:rPr>
            <a:t>RES, P-gp)</a:t>
          </a:r>
          <a:endParaRPr lang="en-US" sz="1600" dirty="0">
            <a:latin typeface="Times New Roman" pitchFamily="18" charset="0"/>
            <a:cs typeface="Times New Roman" pitchFamily="18" charset="0"/>
          </a:endParaRPr>
        </a:p>
      </dgm:t>
    </dgm:pt>
    <dgm:pt modelId="{D512A1AB-AB9C-421A-9B5A-03DDE4AF6470}" type="parTrans" cxnId="{637FDA29-F439-44B4-9E17-86C4E7713F96}">
      <dgm:prSet/>
      <dgm:spPr/>
      <dgm:t>
        <a:bodyPr/>
        <a:lstStyle/>
        <a:p>
          <a:endParaRPr lang="en-US" sz="1600">
            <a:latin typeface="Times New Roman" pitchFamily="18" charset="0"/>
            <a:cs typeface="Times New Roman" pitchFamily="18" charset="0"/>
          </a:endParaRPr>
        </a:p>
      </dgm:t>
    </dgm:pt>
    <dgm:pt modelId="{5371B15B-DC21-4AB0-91AD-B55F51BC4788}" type="sibTrans" cxnId="{637FDA29-F439-44B4-9E17-86C4E7713F96}">
      <dgm:prSet/>
      <dgm:spPr/>
      <dgm:t>
        <a:bodyPr/>
        <a:lstStyle/>
        <a:p>
          <a:endParaRPr lang="en-US" sz="1600">
            <a:latin typeface="Times New Roman" pitchFamily="18" charset="0"/>
            <a:cs typeface="Times New Roman" pitchFamily="18" charset="0"/>
          </a:endParaRPr>
        </a:p>
      </dgm:t>
    </dgm:pt>
    <dgm:pt modelId="{C41CF11B-1B31-4FDC-B050-5290D9FC20E4}">
      <dgm:prSet custT="1">
        <dgm:style>
          <a:lnRef idx="1">
            <a:schemeClr val="dk1"/>
          </a:lnRef>
          <a:fillRef idx="3">
            <a:schemeClr val="dk1"/>
          </a:fillRef>
          <a:effectRef idx="2">
            <a:schemeClr val="dk1"/>
          </a:effectRef>
          <a:fontRef idx="minor">
            <a:schemeClr val="lt1"/>
          </a:fontRef>
        </dgm:style>
      </dgm:prSet>
      <dgm:spPr/>
      <dgm:t>
        <a:bodyPr/>
        <a:lstStyle/>
        <a:p>
          <a:pPr rtl="0"/>
          <a:r>
            <a:rPr lang="en-US" sz="1600" dirty="0" smtClean="0">
              <a:latin typeface="Times New Roman" pitchFamily="18" charset="0"/>
              <a:cs typeface="Times New Roman" pitchFamily="18" charset="0"/>
            </a:rPr>
            <a:t>Targeted delivery </a:t>
          </a:r>
          <a:endParaRPr lang="en-US" sz="1600" dirty="0">
            <a:latin typeface="Times New Roman" pitchFamily="18" charset="0"/>
            <a:cs typeface="Times New Roman" pitchFamily="18" charset="0"/>
          </a:endParaRPr>
        </a:p>
      </dgm:t>
    </dgm:pt>
    <dgm:pt modelId="{5703635E-EC59-43AD-8303-749856CE496D}" type="parTrans" cxnId="{816961C8-CE1E-4643-A174-ACAA13ECDFB8}">
      <dgm:prSet/>
      <dgm:spPr/>
      <dgm:t>
        <a:bodyPr/>
        <a:lstStyle/>
        <a:p>
          <a:endParaRPr lang="en-US" sz="1600">
            <a:latin typeface="Times New Roman" pitchFamily="18" charset="0"/>
            <a:cs typeface="Times New Roman" pitchFamily="18" charset="0"/>
          </a:endParaRPr>
        </a:p>
      </dgm:t>
    </dgm:pt>
    <dgm:pt modelId="{FE426446-E97A-43F2-8AA4-EA2EE0DA1DC0}" type="sibTrans" cxnId="{816961C8-CE1E-4643-A174-ACAA13ECDFB8}">
      <dgm:prSet/>
      <dgm:spPr/>
      <dgm:t>
        <a:bodyPr/>
        <a:lstStyle/>
        <a:p>
          <a:endParaRPr lang="en-US" sz="1600">
            <a:latin typeface="Times New Roman" pitchFamily="18" charset="0"/>
            <a:cs typeface="Times New Roman" pitchFamily="18" charset="0"/>
          </a:endParaRPr>
        </a:p>
      </dgm:t>
    </dgm:pt>
    <dgm:pt modelId="{A002A76E-2591-4ED1-9A9D-872589E74BFE}">
      <dgm:prSet custT="1">
        <dgm:style>
          <a:lnRef idx="1">
            <a:schemeClr val="dk1"/>
          </a:lnRef>
          <a:fillRef idx="3">
            <a:schemeClr val="dk1"/>
          </a:fillRef>
          <a:effectRef idx="2">
            <a:schemeClr val="dk1"/>
          </a:effectRef>
          <a:fontRef idx="minor">
            <a:schemeClr val="lt1"/>
          </a:fontRef>
        </dgm:style>
      </dgm:prSet>
      <dgm:spPr/>
      <dgm:t>
        <a:bodyPr/>
        <a:lstStyle/>
        <a:p>
          <a:pPr rtl="0"/>
          <a:r>
            <a:rPr lang="en-US" sz="1600" dirty="0" smtClean="0">
              <a:latin typeface="Times New Roman" pitchFamily="18" charset="0"/>
              <a:cs typeface="Times New Roman" pitchFamily="18" charset="0"/>
            </a:rPr>
            <a:t>Controlled release</a:t>
          </a:r>
          <a:endParaRPr lang="en-US" sz="1600" dirty="0">
            <a:latin typeface="Times New Roman" pitchFamily="18" charset="0"/>
            <a:cs typeface="Times New Roman" pitchFamily="18" charset="0"/>
          </a:endParaRPr>
        </a:p>
      </dgm:t>
    </dgm:pt>
    <dgm:pt modelId="{1F8A820D-9D46-44EC-88C6-83344881F326}" type="parTrans" cxnId="{F1E63B16-0D98-4E0A-B41D-520FB4C181B7}">
      <dgm:prSet/>
      <dgm:spPr/>
      <dgm:t>
        <a:bodyPr/>
        <a:lstStyle/>
        <a:p>
          <a:endParaRPr lang="en-US" sz="1600">
            <a:latin typeface="Times New Roman" pitchFamily="18" charset="0"/>
            <a:cs typeface="Times New Roman" pitchFamily="18" charset="0"/>
          </a:endParaRPr>
        </a:p>
      </dgm:t>
    </dgm:pt>
    <dgm:pt modelId="{82EC5278-0484-4646-9BCE-543127F2C276}" type="sibTrans" cxnId="{F1E63B16-0D98-4E0A-B41D-520FB4C181B7}">
      <dgm:prSet/>
      <dgm:spPr/>
      <dgm:t>
        <a:bodyPr/>
        <a:lstStyle/>
        <a:p>
          <a:endParaRPr lang="en-US" sz="1600">
            <a:latin typeface="Times New Roman" pitchFamily="18" charset="0"/>
            <a:cs typeface="Times New Roman" pitchFamily="18" charset="0"/>
          </a:endParaRPr>
        </a:p>
      </dgm:t>
    </dgm:pt>
    <dgm:pt modelId="{817F5057-956C-43C9-8F9E-EC7AAC99AC6D}">
      <dgm:prSet custT="1">
        <dgm:style>
          <a:lnRef idx="1">
            <a:schemeClr val="dk1"/>
          </a:lnRef>
          <a:fillRef idx="3">
            <a:schemeClr val="dk1"/>
          </a:fillRef>
          <a:effectRef idx="2">
            <a:schemeClr val="dk1"/>
          </a:effectRef>
          <a:fontRef idx="minor">
            <a:schemeClr val="lt1"/>
          </a:fontRef>
        </dgm:style>
      </dgm:prSet>
      <dgm:spPr/>
      <dgm:t>
        <a:bodyPr/>
        <a:lstStyle/>
        <a:p>
          <a:pPr rtl="0"/>
          <a:r>
            <a:rPr lang="en-US" sz="1600" dirty="0" smtClean="0">
              <a:latin typeface="Times New Roman" pitchFamily="18" charset="0"/>
              <a:cs typeface="Times New Roman" pitchFamily="18" charset="0"/>
            </a:rPr>
            <a:t>Reduced toxicity</a:t>
          </a:r>
          <a:endParaRPr lang="en-US" sz="1600" dirty="0">
            <a:latin typeface="Times New Roman" pitchFamily="18" charset="0"/>
            <a:cs typeface="Times New Roman" pitchFamily="18" charset="0"/>
          </a:endParaRPr>
        </a:p>
      </dgm:t>
    </dgm:pt>
    <dgm:pt modelId="{7E9ACFB4-207C-4AB4-9595-408D79992499}" type="parTrans" cxnId="{51C392A7-9759-4B54-A04F-6C9B611AA8C7}">
      <dgm:prSet/>
      <dgm:spPr/>
      <dgm:t>
        <a:bodyPr/>
        <a:lstStyle/>
        <a:p>
          <a:endParaRPr lang="en-US" sz="1600">
            <a:latin typeface="Times New Roman" pitchFamily="18" charset="0"/>
            <a:cs typeface="Times New Roman" pitchFamily="18" charset="0"/>
          </a:endParaRPr>
        </a:p>
      </dgm:t>
    </dgm:pt>
    <dgm:pt modelId="{4CBC29D1-74E1-4726-8A09-33AFA43D9E52}" type="sibTrans" cxnId="{51C392A7-9759-4B54-A04F-6C9B611AA8C7}">
      <dgm:prSet/>
      <dgm:spPr/>
      <dgm:t>
        <a:bodyPr/>
        <a:lstStyle/>
        <a:p>
          <a:endParaRPr lang="en-US" sz="1600">
            <a:latin typeface="Times New Roman" pitchFamily="18" charset="0"/>
            <a:cs typeface="Times New Roman" pitchFamily="18" charset="0"/>
          </a:endParaRPr>
        </a:p>
      </dgm:t>
    </dgm:pt>
    <dgm:pt modelId="{09914577-AA8D-4EB6-B75A-FB74FB97E579}">
      <dgm:prSet custT="1">
        <dgm:style>
          <a:lnRef idx="1">
            <a:schemeClr val="dk1"/>
          </a:lnRef>
          <a:fillRef idx="3">
            <a:schemeClr val="dk1"/>
          </a:fillRef>
          <a:effectRef idx="2">
            <a:schemeClr val="dk1"/>
          </a:effectRef>
          <a:fontRef idx="minor">
            <a:schemeClr val="lt1"/>
          </a:fontRef>
        </dgm:style>
      </dgm:prSet>
      <dgm:spPr/>
      <dgm:t>
        <a:bodyPr/>
        <a:lstStyle/>
        <a:p>
          <a:pPr rtl="0"/>
          <a:r>
            <a:rPr lang="en-US" sz="1600" dirty="0" smtClean="0">
              <a:latin typeface="Times New Roman" pitchFamily="18" charset="0"/>
              <a:cs typeface="Times New Roman" pitchFamily="18" charset="0"/>
            </a:rPr>
            <a:t>Bio-degeneracy</a:t>
          </a:r>
          <a:endParaRPr lang="en-US" sz="1600" dirty="0">
            <a:latin typeface="Times New Roman" pitchFamily="18" charset="0"/>
            <a:cs typeface="Times New Roman" pitchFamily="18" charset="0"/>
          </a:endParaRPr>
        </a:p>
      </dgm:t>
    </dgm:pt>
    <dgm:pt modelId="{B6735471-3959-427A-99F1-D02377E33F7E}" type="parTrans" cxnId="{5192B06F-6EC2-4930-9F86-EE79F797ECEA}">
      <dgm:prSet/>
      <dgm:spPr/>
      <dgm:t>
        <a:bodyPr/>
        <a:lstStyle/>
        <a:p>
          <a:endParaRPr lang="en-US" sz="1600">
            <a:latin typeface="Times New Roman" pitchFamily="18" charset="0"/>
            <a:cs typeface="Times New Roman" pitchFamily="18" charset="0"/>
          </a:endParaRPr>
        </a:p>
      </dgm:t>
    </dgm:pt>
    <dgm:pt modelId="{E97B6ECD-1B3D-4636-9DDF-57128A368A84}" type="sibTrans" cxnId="{5192B06F-6EC2-4930-9F86-EE79F797ECEA}">
      <dgm:prSet/>
      <dgm:spPr/>
      <dgm:t>
        <a:bodyPr/>
        <a:lstStyle/>
        <a:p>
          <a:endParaRPr lang="en-US" sz="1600">
            <a:latin typeface="Times New Roman" pitchFamily="18" charset="0"/>
            <a:cs typeface="Times New Roman" pitchFamily="18" charset="0"/>
          </a:endParaRPr>
        </a:p>
      </dgm:t>
    </dgm:pt>
    <dgm:pt modelId="{1B706F25-93A0-454D-9B23-6728BB50EC8D}">
      <dgm:prSet custT="1"/>
      <dgm:spPr/>
      <dgm:t>
        <a:bodyPr/>
        <a:lstStyle/>
        <a:p>
          <a:pPr rtl="0"/>
          <a:r>
            <a:rPr lang="en-US" sz="1600" dirty="0" smtClean="0">
              <a:latin typeface="Times New Roman" pitchFamily="18" charset="0"/>
              <a:cs typeface="Times New Roman" pitchFamily="18" charset="0"/>
            </a:rPr>
            <a:t>Take adv. of EPR effect</a:t>
          </a:r>
          <a:endParaRPr lang="en-US" sz="1600" dirty="0">
            <a:latin typeface="Times New Roman" pitchFamily="18" charset="0"/>
            <a:cs typeface="Times New Roman" pitchFamily="18" charset="0"/>
          </a:endParaRPr>
        </a:p>
      </dgm:t>
    </dgm:pt>
    <dgm:pt modelId="{C591BA15-522D-405A-B886-0D65E1716084}" type="parTrans" cxnId="{E53D0021-0C0E-4CA2-9BF4-60B11BD9A5AD}">
      <dgm:prSet/>
      <dgm:spPr/>
      <dgm:t>
        <a:bodyPr/>
        <a:lstStyle/>
        <a:p>
          <a:endParaRPr lang="en-US"/>
        </a:p>
      </dgm:t>
    </dgm:pt>
    <dgm:pt modelId="{5725BD37-99C7-4925-A394-4B0BD026B1FC}" type="sibTrans" cxnId="{E53D0021-0C0E-4CA2-9BF4-60B11BD9A5AD}">
      <dgm:prSet/>
      <dgm:spPr/>
      <dgm:t>
        <a:bodyPr/>
        <a:lstStyle/>
        <a:p>
          <a:endParaRPr lang="en-US"/>
        </a:p>
      </dgm:t>
    </dgm:pt>
    <dgm:pt modelId="{B6F68FC3-FF6C-49E3-B99D-8EA92797A790}" type="pres">
      <dgm:prSet presAssocID="{8FD516C2-2C55-4F7C-B929-B5134C1B9C61}" presName="linear" presStyleCnt="0">
        <dgm:presLayoutVars>
          <dgm:animLvl val="lvl"/>
          <dgm:resizeHandles val="exact"/>
        </dgm:presLayoutVars>
      </dgm:prSet>
      <dgm:spPr/>
      <dgm:t>
        <a:bodyPr/>
        <a:lstStyle/>
        <a:p>
          <a:endParaRPr lang="en-US"/>
        </a:p>
      </dgm:t>
    </dgm:pt>
    <dgm:pt modelId="{78598521-84DD-47F1-A6DD-04497D7F47A7}" type="pres">
      <dgm:prSet presAssocID="{CED307AD-9B47-4AC8-BBE4-4A4583DE5B68}" presName="parentText" presStyleLbl="node1" presStyleIdx="0" presStyleCnt="13">
        <dgm:presLayoutVars>
          <dgm:chMax val="0"/>
          <dgm:bulletEnabled val="1"/>
        </dgm:presLayoutVars>
      </dgm:prSet>
      <dgm:spPr/>
      <dgm:t>
        <a:bodyPr/>
        <a:lstStyle/>
        <a:p>
          <a:endParaRPr lang="en-US"/>
        </a:p>
      </dgm:t>
    </dgm:pt>
    <dgm:pt modelId="{E8F9D70B-DE5B-4895-B50D-F33F84542A3D}" type="pres">
      <dgm:prSet presAssocID="{6970BDBE-F9B5-4C7F-BAB5-0FF32FE7A3DA}" presName="spacer" presStyleCnt="0"/>
      <dgm:spPr/>
    </dgm:pt>
    <dgm:pt modelId="{E3800D9C-EF48-4AAE-8058-B7F7E131497A}" type="pres">
      <dgm:prSet presAssocID="{CB6F4A07-BCE7-4284-BD56-2D0243ADED55}" presName="parentText" presStyleLbl="node1" presStyleIdx="1" presStyleCnt="13">
        <dgm:presLayoutVars>
          <dgm:chMax val="0"/>
          <dgm:bulletEnabled val="1"/>
        </dgm:presLayoutVars>
      </dgm:prSet>
      <dgm:spPr/>
      <dgm:t>
        <a:bodyPr/>
        <a:lstStyle/>
        <a:p>
          <a:endParaRPr lang="en-US"/>
        </a:p>
      </dgm:t>
    </dgm:pt>
    <dgm:pt modelId="{8274DE5E-6456-4F31-AC80-D76EBE2E2B59}" type="pres">
      <dgm:prSet presAssocID="{E1C6813A-B167-4101-B837-6E938B18AD62}" presName="spacer" presStyleCnt="0"/>
      <dgm:spPr/>
    </dgm:pt>
    <dgm:pt modelId="{0492E13C-E052-4580-88DF-F198895C7015}" type="pres">
      <dgm:prSet presAssocID="{E082CFF2-CE64-4F24-B0FD-398840D2CA0D}" presName="parentText" presStyleLbl="node1" presStyleIdx="2" presStyleCnt="13">
        <dgm:presLayoutVars>
          <dgm:chMax val="0"/>
          <dgm:bulletEnabled val="1"/>
        </dgm:presLayoutVars>
      </dgm:prSet>
      <dgm:spPr/>
      <dgm:t>
        <a:bodyPr/>
        <a:lstStyle/>
        <a:p>
          <a:endParaRPr lang="en-US"/>
        </a:p>
      </dgm:t>
    </dgm:pt>
    <dgm:pt modelId="{E8959C8C-943B-40B8-B8AB-82EB08A454D1}" type="pres">
      <dgm:prSet presAssocID="{99270EFD-28C2-4F40-BDF0-6E37A20652CB}" presName="spacer" presStyleCnt="0"/>
      <dgm:spPr/>
    </dgm:pt>
    <dgm:pt modelId="{9F17F027-9892-4E1A-BB62-DE5DE15680E0}" type="pres">
      <dgm:prSet presAssocID="{FF27A2D8-747D-442D-90C3-874322044602}" presName="parentText" presStyleLbl="node1" presStyleIdx="3" presStyleCnt="13">
        <dgm:presLayoutVars>
          <dgm:chMax val="0"/>
          <dgm:bulletEnabled val="1"/>
        </dgm:presLayoutVars>
      </dgm:prSet>
      <dgm:spPr/>
      <dgm:t>
        <a:bodyPr/>
        <a:lstStyle/>
        <a:p>
          <a:endParaRPr lang="en-US"/>
        </a:p>
      </dgm:t>
    </dgm:pt>
    <dgm:pt modelId="{30D8FEC4-323D-4046-8CD2-3C8DE6250A56}" type="pres">
      <dgm:prSet presAssocID="{DDC27659-E3E8-4FCA-AB2B-22832506EDFB}" presName="spacer" presStyleCnt="0"/>
      <dgm:spPr/>
    </dgm:pt>
    <dgm:pt modelId="{9F095A49-2D61-4E9B-B23B-1E84331BC53C}" type="pres">
      <dgm:prSet presAssocID="{1B706F25-93A0-454D-9B23-6728BB50EC8D}" presName="parentText" presStyleLbl="node1" presStyleIdx="4" presStyleCnt="13">
        <dgm:presLayoutVars>
          <dgm:chMax val="0"/>
          <dgm:bulletEnabled val="1"/>
        </dgm:presLayoutVars>
      </dgm:prSet>
      <dgm:spPr/>
      <dgm:t>
        <a:bodyPr/>
        <a:lstStyle/>
        <a:p>
          <a:endParaRPr lang="en-US"/>
        </a:p>
      </dgm:t>
    </dgm:pt>
    <dgm:pt modelId="{530F2112-BDF8-4228-B83D-91867B450DC0}" type="pres">
      <dgm:prSet presAssocID="{5725BD37-99C7-4925-A394-4B0BD026B1FC}" presName="spacer" presStyleCnt="0"/>
      <dgm:spPr/>
    </dgm:pt>
    <dgm:pt modelId="{8CF10EC6-12DF-4002-BD4A-A5707A6BDA2B}" type="pres">
      <dgm:prSet presAssocID="{8945BE0E-DF06-425D-A21D-FBAE61BFA670}" presName="parentText" presStyleLbl="node1" presStyleIdx="5" presStyleCnt="13">
        <dgm:presLayoutVars>
          <dgm:chMax val="0"/>
          <dgm:bulletEnabled val="1"/>
        </dgm:presLayoutVars>
      </dgm:prSet>
      <dgm:spPr/>
      <dgm:t>
        <a:bodyPr/>
        <a:lstStyle/>
        <a:p>
          <a:endParaRPr lang="en-US"/>
        </a:p>
      </dgm:t>
    </dgm:pt>
    <dgm:pt modelId="{2415011A-971B-437A-AF4F-C6C44277CF58}" type="pres">
      <dgm:prSet presAssocID="{B9E5A1F3-F140-4988-854A-28F33F371739}" presName="spacer" presStyleCnt="0"/>
      <dgm:spPr/>
    </dgm:pt>
    <dgm:pt modelId="{98474BB2-DC8A-4AA1-BAAB-2B3D7C8C57FD}" type="pres">
      <dgm:prSet presAssocID="{548603FF-5672-4309-902A-4E176D6EE1E4}" presName="parentText" presStyleLbl="node1" presStyleIdx="6" presStyleCnt="13">
        <dgm:presLayoutVars>
          <dgm:chMax val="0"/>
          <dgm:bulletEnabled val="1"/>
        </dgm:presLayoutVars>
      </dgm:prSet>
      <dgm:spPr/>
      <dgm:t>
        <a:bodyPr/>
        <a:lstStyle/>
        <a:p>
          <a:endParaRPr lang="en-US"/>
        </a:p>
      </dgm:t>
    </dgm:pt>
    <dgm:pt modelId="{DD19E39A-3D03-4EE4-A5B1-3A3BB787E158}" type="pres">
      <dgm:prSet presAssocID="{A54D0FE7-2534-4A22-8AF7-41350CAD21A9}" presName="spacer" presStyleCnt="0"/>
      <dgm:spPr/>
    </dgm:pt>
    <dgm:pt modelId="{228FC33C-9152-42A9-B785-8CFCC8CA1759}" type="pres">
      <dgm:prSet presAssocID="{8FBCDAAE-EA60-426E-A7D8-EC655C36F65F}" presName="parentText" presStyleLbl="node1" presStyleIdx="7" presStyleCnt="13">
        <dgm:presLayoutVars>
          <dgm:chMax val="0"/>
          <dgm:bulletEnabled val="1"/>
        </dgm:presLayoutVars>
      </dgm:prSet>
      <dgm:spPr/>
      <dgm:t>
        <a:bodyPr/>
        <a:lstStyle/>
        <a:p>
          <a:endParaRPr lang="en-US"/>
        </a:p>
      </dgm:t>
    </dgm:pt>
    <dgm:pt modelId="{09FEC010-9327-4D3D-BF57-492E4517CE80}" type="pres">
      <dgm:prSet presAssocID="{1D49689D-1542-4205-A441-7C397D41D5A9}" presName="spacer" presStyleCnt="0"/>
      <dgm:spPr/>
    </dgm:pt>
    <dgm:pt modelId="{A70CFACE-8E47-4799-9029-D2287F988246}" type="pres">
      <dgm:prSet presAssocID="{7C0BF7B1-6164-4F7A-B598-7CE6AC2FABEA}" presName="parentText" presStyleLbl="node1" presStyleIdx="8" presStyleCnt="13">
        <dgm:presLayoutVars>
          <dgm:chMax val="0"/>
          <dgm:bulletEnabled val="1"/>
        </dgm:presLayoutVars>
      </dgm:prSet>
      <dgm:spPr/>
      <dgm:t>
        <a:bodyPr/>
        <a:lstStyle/>
        <a:p>
          <a:endParaRPr lang="en-US"/>
        </a:p>
      </dgm:t>
    </dgm:pt>
    <dgm:pt modelId="{C036AA34-3CAC-4E4B-8C8F-C6122BAD3A62}" type="pres">
      <dgm:prSet presAssocID="{5371B15B-DC21-4AB0-91AD-B55F51BC4788}" presName="spacer" presStyleCnt="0"/>
      <dgm:spPr/>
    </dgm:pt>
    <dgm:pt modelId="{AA3C7F46-A01E-4B58-A03E-50455815E452}" type="pres">
      <dgm:prSet presAssocID="{C41CF11B-1B31-4FDC-B050-5290D9FC20E4}" presName="parentText" presStyleLbl="node1" presStyleIdx="9" presStyleCnt="13">
        <dgm:presLayoutVars>
          <dgm:chMax val="0"/>
          <dgm:bulletEnabled val="1"/>
        </dgm:presLayoutVars>
      </dgm:prSet>
      <dgm:spPr/>
      <dgm:t>
        <a:bodyPr/>
        <a:lstStyle/>
        <a:p>
          <a:endParaRPr lang="en-US"/>
        </a:p>
      </dgm:t>
    </dgm:pt>
    <dgm:pt modelId="{3D40E90E-14A8-4132-AD32-9A390E30B90D}" type="pres">
      <dgm:prSet presAssocID="{FE426446-E97A-43F2-8AA4-EA2EE0DA1DC0}" presName="spacer" presStyleCnt="0"/>
      <dgm:spPr/>
    </dgm:pt>
    <dgm:pt modelId="{DD43D85B-F929-4898-87E5-ACE64231B081}" type="pres">
      <dgm:prSet presAssocID="{A002A76E-2591-4ED1-9A9D-872589E74BFE}" presName="parentText" presStyleLbl="node1" presStyleIdx="10" presStyleCnt="13">
        <dgm:presLayoutVars>
          <dgm:chMax val="0"/>
          <dgm:bulletEnabled val="1"/>
        </dgm:presLayoutVars>
      </dgm:prSet>
      <dgm:spPr/>
      <dgm:t>
        <a:bodyPr/>
        <a:lstStyle/>
        <a:p>
          <a:endParaRPr lang="en-US"/>
        </a:p>
      </dgm:t>
    </dgm:pt>
    <dgm:pt modelId="{1F456E78-016C-4A60-9BC9-D64C5FE5A723}" type="pres">
      <dgm:prSet presAssocID="{82EC5278-0484-4646-9BCE-543127F2C276}" presName="spacer" presStyleCnt="0"/>
      <dgm:spPr/>
    </dgm:pt>
    <dgm:pt modelId="{1D8712F2-FFC3-4DD1-B900-B8E16FDB6027}" type="pres">
      <dgm:prSet presAssocID="{817F5057-956C-43C9-8F9E-EC7AAC99AC6D}" presName="parentText" presStyleLbl="node1" presStyleIdx="11" presStyleCnt="13">
        <dgm:presLayoutVars>
          <dgm:chMax val="0"/>
          <dgm:bulletEnabled val="1"/>
        </dgm:presLayoutVars>
      </dgm:prSet>
      <dgm:spPr/>
      <dgm:t>
        <a:bodyPr/>
        <a:lstStyle/>
        <a:p>
          <a:endParaRPr lang="en-US"/>
        </a:p>
      </dgm:t>
    </dgm:pt>
    <dgm:pt modelId="{F357D310-9744-4B21-B0F2-B8C373A77FEC}" type="pres">
      <dgm:prSet presAssocID="{4CBC29D1-74E1-4726-8A09-33AFA43D9E52}" presName="spacer" presStyleCnt="0"/>
      <dgm:spPr/>
    </dgm:pt>
    <dgm:pt modelId="{30AC71D8-EEC6-4816-BBC2-8D41A32B4883}" type="pres">
      <dgm:prSet presAssocID="{09914577-AA8D-4EB6-B75A-FB74FB97E579}" presName="parentText" presStyleLbl="node1" presStyleIdx="12" presStyleCnt="13">
        <dgm:presLayoutVars>
          <dgm:chMax val="0"/>
          <dgm:bulletEnabled val="1"/>
        </dgm:presLayoutVars>
      </dgm:prSet>
      <dgm:spPr/>
      <dgm:t>
        <a:bodyPr/>
        <a:lstStyle/>
        <a:p>
          <a:endParaRPr lang="en-US"/>
        </a:p>
      </dgm:t>
    </dgm:pt>
  </dgm:ptLst>
  <dgm:cxnLst>
    <dgm:cxn modelId="{D7630FDE-76D1-4791-9D70-AC5B54A106FA}" type="presOf" srcId="{FF27A2D8-747D-442D-90C3-874322044602}" destId="{9F17F027-9892-4E1A-BB62-DE5DE15680E0}" srcOrd="0" destOrd="0" presId="urn:microsoft.com/office/officeart/2005/8/layout/vList2"/>
    <dgm:cxn modelId="{E53D0021-0C0E-4CA2-9BF4-60B11BD9A5AD}" srcId="{8FD516C2-2C55-4F7C-B929-B5134C1B9C61}" destId="{1B706F25-93A0-454D-9B23-6728BB50EC8D}" srcOrd="4" destOrd="0" parTransId="{C591BA15-522D-405A-B886-0D65E1716084}" sibTransId="{5725BD37-99C7-4925-A394-4B0BD026B1FC}"/>
    <dgm:cxn modelId="{D86F396A-7F1D-4305-8DC3-B55E925DF5CD}" type="presOf" srcId="{7C0BF7B1-6164-4F7A-B598-7CE6AC2FABEA}" destId="{A70CFACE-8E47-4799-9029-D2287F988246}" srcOrd="0" destOrd="0" presId="urn:microsoft.com/office/officeart/2005/8/layout/vList2"/>
    <dgm:cxn modelId="{51C392A7-9759-4B54-A04F-6C9B611AA8C7}" srcId="{8FD516C2-2C55-4F7C-B929-B5134C1B9C61}" destId="{817F5057-956C-43C9-8F9E-EC7AAC99AC6D}" srcOrd="11" destOrd="0" parTransId="{7E9ACFB4-207C-4AB4-9595-408D79992499}" sibTransId="{4CBC29D1-74E1-4726-8A09-33AFA43D9E52}"/>
    <dgm:cxn modelId="{B22B0BAD-99BD-4ABE-8C55-DD0DE4E59FC2}" type="presOf" srcId="{E082CFF2-CE64-4F24-B0FD-398840D2CA0D}" destId="{0492E13C-E052-4580-88DF-F198895C7015}" srcOrd="0" destOrd="0" presId="urn:microsoft.com/office/officeart/2005/8/layout/vList2"/>
    <dgm:cxn modelId="{7846E14F-FCD9-473A-8544-8E87616B5953}" type="presOf" srcId="{CED307AD-9B47-4AC8-BBE4-4A4583DE5B68}" destId="{78598521-84DD-47F1-A6DD-04497D7F47A7}" srcOrd="0" destOrd="0" presId="urn:microsoft.com/office/officeart/2005/8/layout/vList2"/>
    <dgm:cxn modelId="{816961C8-CE1E-4643-A174-ACAA13ECDFB8}" srcId="{8FD516C2-2C55-4F7C-B929-B5134C1B9C61}" destId="{C41CF11B-1B31-4FDC-B050-5290D9FC20E4}" srcOrd="9" destOrd="0" parTransId="{5703635E-EC59-43AD-8303-749856CE496D}" sibTransId="{FE426446-E97A-43F2-8AA4-EA2EE0DA1DC0}"/>
    <dgm:cxn modelId="{1652A7C8-C4C6-4065-8396-DA13C553D773}" type="presOf" srcId="{1B706F25-93A0-454D-9B23-6728BB50EC8D}" destId="{9F095A49-2D61-4E9B-B23B-1E84331BC53C}" srcOrd="0" destOrd="0" presId="urn:microsoft.com/office/officeart/2005/8/layout/vList2"/>
    <dgm:cxn modelId="{07C00F6C-2CC3-4EC8-8813-A722AA87F5EE}" type="presOf" srcId="{8945BE0E-DF06-425D-A21D-FBAE61BFA670}" destId="{8CF10EC6-12DF-4002-BD4A-A5707A6BDA2B}" srcOrd="0" destOrd="0" presId="urn:microsoft.com/office/officeart/2005/8/layout/vList2"/>
    <dgm:cxn modelId="{6170B9F3-8CA1-43C8-AAE1-05F786F98E4B}" type="presOf" srcId="{817F5057-956C-43C9-8F9E-EC7AAC99AC6D}" destId="{1D8712F2-FFC3-4DD1-B900-B8E16FDB6027}" srcOrd="0" destOrd="0" presId="urn:microsoft.com/office/officeart/2005/8/layout/vList2"/>
    <dgm:cxn modelId="{04A5B075-A9E5-4B19-B252-40C9D41E3286}" srcId="{8FD516C2-2C55-4F7C-B929-B5134C1B9C61}" destId="{FF27A2D8-747D-442D-90C3-874322044602}" srcOrd="3" destOrd="0" parTransId="{39563E4B-4317-4227-8688-72A879565DC3}" sibTransId="{DDC27659-E3E8-4FCA-AB2B-22832506EDFB}"/>
    <dgm:cxn modelId="{5192B06F-6EC2-4930-9F86-EE79F797ECEA}" srcId="{8FD516C2-2C55-4F7C-B929-B5134C1B9C61}" destId="{09914577-AA8D-4EB6-B75A-FB74FB97E579}" srcOrd="12" destOrd="0" parTransId="{B6735471-3959-427A-99F1-D02377E33F7E}" sibTransId="{E97B6ECD-1B3D-4636-9DDF-57128A368A84}"/>
    <dgm:cxn modelId="{85460309-270D-4EF4-9BBB-BBE888B6A7C2}" srcId="{8FD516C2-2C55-4F7C-B929-B5134C1B9C61}" destId="{CB6F4A07-BCE7-4284-BD56-2D0243ADED55}" srcOrd="1" destOrd="0" parTransId="{7462A065-2D4C-4D8A-9182-58B9DFE41B4E}" sibTransId="{E1C6813A-B167-4101-B837-6E938B18AD62}"/>
    <dgm:cxn modelId="{FF4EA782-45C7-4054-A94C-8EC194A4E123}" type="presOf" srcId="{CB6F4A07-BCE7-4284-BD56-2D0243ADED55}" destId="{E3800D9C-EF48-4AAE-8058-B7F7E131497A}" srcOrd="0" destOrd="0" presId="urn:microsoft.com/office/officeart/2005/8/layout/vList2"/>
    <dgm:cxn modelId="{C5B2CD8D-0D51-4D97-ACC1-E471C6BF0E04}" srcId="{8FD516C2-2C55-4F7C-B929-B5134C1B9C61}" destId="{8945BE0E-DF06-425D-A21D-FBAE61BFA670}" srcOrd="5" destOrd="0" parTransId="{178444D9-88E4-41C5-A3AF-E1BA5A2D32C0}" sibTransId="{B9E5A1F3-F140-4988-854A-28F33F371739}"/>
    <dgm:cxn modelId="{F1E63B16-0D98-4E0A-B41D-520FB4C181B7}" srcId="{8FD516C2-2C55-4F7C-B929-B5134C1B9C61}" destId="{A002A76E-2591-4ED1-9A9D-872589E74BFE}" srcOrd="10" destOrd="0" parTransId="{1F8A820D-9D46-44EC-88C6-83344881F326}" sibTransId="{82EC5278-0484-4646-9BCE-543127F2C276}"/>
    <dgm:cxn modelId="{A22FC6AD-1D6A-4116-8519-3304A68CEBDD}" type="presOf" srcId="{A002A76E-2591-4ED1-9A9D-872589E74BFE}" destId="{DD43D85B-F929-4898-87E5-ACE64231B081}" srcOrd="0" destOrd="0" presId="urn:microsoft.com/office/officeart/2005/8/layout/vList2"/>
    <dgm:cxn modelId="{9DDF863D-B076-4756-8653-183985FB939D}" type="presOf" srcId="{548603FF-5672-4309-902A-4E176D6EE1E4}" destId="{98474BB2-DC8A-4AA1-BAAB-2B3D7C8C57FD}" srcOrd="0" destOrd="0" presId="urn:microsoft.com/office/officeart/2005/8/layout/vList2"/>
    <dgm:cxn modelId="{EB56F7F9-0E57-4C6C-978C-DD2C36D435FE}" type="presOf" srcId="{09914577-AA8D-4EB6-B75A-FB74FB97E579}" destId="{30AC71D8-EEC6-4816-BBC2-8D41A32B4883}" srcOrd="0" destOrd="0" presId="urn:microsoft.com/office/officeart/2005/8/layout/vList2"/>
    <dgm:cxn modelId="{CB919C15-F31F-4C9D-9E1C-0BBE96E135B7}" srcId="{8FD516C2-2C55-4F7C-B929-B5134C1B9C61}" destId="{CED307AD-9B47-4AC8-BBE4-4A4583DE5B68}" srcOrd="0" destOrd="0" parTransId="{15E9AA07-E67F-490F-8160-7F545F9499F5}" sibTransId="{6970BDBE-F9B5-4C7F-BAB5-0FF32FE7A3DA}"/>
    <dgm:cxn modelId="{2861BDB7-A5EC-4B9B-8C1D-AB422DC89510}" type="presOf" srcId="{8FBCDAAE-EA60-426E-A7D8-EC655C36F65F}" destId="{228FC33C-9152-42A9-B785-8CFCC8CA1759}" srcOrd="0" destOrd="0" presId="urn:microsoft.com/office/officeart/2005/8/layout/vList2"/>
    <dgm:cxn modelId="{031547B0-B74C-4241-BF80-F68643DAE1F0}" srcId="{8FD516C2-2C55-4F7C-B929-B5134C1B9C61}" destId="{E082CFF2-CE64-4F24-B0FD-398840D2CA0D}" srcOrd="2" destOrd="0" parTransId="{9EE9CB81-3619-443F-B62B-0548D805AE48}" sibTransId="{99270EFD-28C2-4F40-BDF0-6E37A20652CB}"/>
    <dgm:cxn modelId="{DEFB2E01-D36E-4F94-96BD-B65BC3750ADE}" type="presOf" srcId="{C41CF11B-1B31-4FDC-B050-5290D9FC20E4}" destId="{AA3C7F46-A01E-4B58-A03E-50455815E452}" srcOrd="0" destOrd="0" presId="urn:microsoft.com/office/officeart/2005/8/layout/vList2"/>
    <dgm:cxn modelId="{637FDA29-F439-44B4-9E17-86C4E7713F96}" srcId="{8FD516C2-2C55-4F7C-B929-B5134C1B9C61}" destId="{7C0BF7B1-6164-4F7A-B598-7CE6AC2FABEA}" srcOrd="8" destOrd="0" parTransId="{D512A1AB-AB9C-421A-9B5A-03DDE4AF6470}" sibTransId="{5371B15B-DC21-4AB0-91AD-B55F51BC4788}"/>
    <dgm:cxn modelId="{D8B28E40-166B-4B82-A4ED-40C66507473E}" srcId="{8FD516C2-2C55-4F7C-B929-B5134C1B9C61}" destId="{8FBCDAAE-EA60-426E-A7D8-EC655C36F65F}" srcOrd="7" destOrd="0" parTransId="{EA1D6CC0-B3FC-45B8-A974-1AF9CF2573A8}" sibTransId="{1D49689D-1542-4205-A441-7C397D41D5A9}"/>
    <dgm:cxn modelId="{473C3511-684E-4B5F-9A86-242B51413BE6}" type="presOf" srcId="{8FD516C2-2C55-4F7C-B929-B5134C1B9C61}" destId="{B6F68FC3-FF6C-49E3-B99D-8EA92797A790}" srcOrd="0" destOrd="0" presId="urn:microsoft.com/office/officeart/2005/8/layout/vList2"/>
    <dgm:cxn modelId="{035C70C7-095E-4B1A-A1E3-53624659F11D}" srcId="{8FD516C2-2C55-4F7C-B929-B5134C1B9C61}" destId="{548603FF-5672-4309-902A-4E176D6EE1E4}" srcOrd="6" destOrd="0" parTransId="{7C17DA1E-7E6B-461D-B706-D0A8F17D66F1}" sibTransId="{A54D0FE7-2534-4A22-8AF7-41350CAD21A9}"/>
    <dgm:cxn modelId="{4A64B30D-A32A-437C-9480-806A96ED3E23}" type="presParOf" srcId="{B6F68FC3-FF6C-49E3-B99D-8EA92797A790}" destId="{78598521-84DD-47F1-A6DD-04497D7F47A7}" srcOrd="0" destOrd="0" presId="urn:microsoft.com/office/officeart/2005/8/layout/vList2"/>
    <dgm:cxn modelId="{7E56D0B8-E4BF-4F21-B194-0F2DBB532EA3}" type="presParOf" srcId="{B6F68FC3-FF6C-49E3-B99D-8EA92797A790}" destId="{E8F9D70B-DE5B-4895-B50D-F33F84542A3D}" srcOrd="1" destOrd="0" presId="urn:microsoft.com/office/officeart/2005/8/layout/vList2"/>
    <dgm:cxn modelId="{36F6F003-2AC0-4749-8E6D-B83F1BAF3CF7}" type="presParOf" srcId="{B6F68FC3-FF6C-49E3-B99D-8EA92797A790}" destId="{E3800D9C-EF48-4AAE-8058-B7F7E131497A}" srcOrd="2" destOrd="0" presId="urn:microsoft.com/office/officeart/2005/8/layout/vList2"/>
    <dgm:cxn modelId="{A8FAF08B-0B21-40F9-A0F8-4BEC8A0A1B50}" type="presParOf" srcId="{B6F68FC3-FF6C-49E3-B99D-8EA92797A790}" destId="{8274DE5E-6456-4F31-AC80-D76EBE2E2B59}" srcOrd="3" destOrd="0" presId="urn:microsoft.com/office/officeart/2005/8/layout/vList2"/>
    <dgm:cxn modelId="{3D521018-0FB2-452F-9275-C230031E60A5}" type="presParOf" srcId="{B6F68FC3-FF6C-49E3-B99D-8EA92797A790}" destId="{0492E13C-E052-4580-88DF-F198895C7015}" srcOrd="4" destOrd="0" presId="urn:microsoft.com/office/officeart/2005/8/layout/vList2"/>
    <dgm:cxn modelId="{0786D887-D953-4ED5-A408-EE486DBD8321}" type="presParOf" srcId="{B6F68FC3-FF6C-49E3-B99D-8EA92797A790}" destId="{E8959C8C-943B-40B8-B8AB-82EB08A454D1}" srcOrd="5" destOrd="0" presId="urn:microsoft.com/office/officeart/2005/8/layout/vList2"/>
    <dgm:cxn modelId="{CE29B25E-1505-4492-AB79-A02C6B5912B7}" type="presParOf" srcId="{B6F68FC3-FF6C-49E3-B99D-8EA92797A790}" destId="{9F17F027-9892-4E1A-BB62-DE5DE15680E0}" srcOrd="6" destOrd="0" presId="urn:microsoft.com/office/officeart/2005/8/layout/vList2"/>
    <dgm:cxn modelId="{3B464368-8B47-4340-9AA7-0319CE5CC8D8}" type="presParOf" srcId="{B6F68FC3-FF6C-49E3-B99D-8EA92797A790}" destId="{30D8FEC4-323D-4046-8CD2-3C8DE6250A56}" srcOrd="7" destOrd="0" presId="urn:microsoft.com/office/officeart/2005/8/layout/vList2"/>
    <dgm:cxn modelId="{90CD0E07-1891-4DC4-B173-7C6206C4E602}" type="presParOf" srcId="{B6F68FC3-FF6C-49E3-B99D-8EA92797A790}" destId="{9F095A49-2D61-4E9B-B23B-1E84331BC53C}" srcOrd="8" destOrd="0" presId="urn:microsoft.com/office/officeart/2005/8/layout/vList2"/>
    <dgm:cxn modelId="{500C80A3-8CBC-48B8-85F6-66187174ADF1}" type="presParOf" srcId="{B6F68FC3-FF6C-49E3-B99D-8EA92797A790}" destId="{530F2112-BDF8-4228-B83D-91867B450DC0}" srcOrd="9" destOrd="0" presId="urn:microsoft.com/office/officeart/2005/8/layout/vList2"/>
    <dgm:cxn modelId="{B6CB591C-4BC1-4B9C-BC4F-27CE073A54E9}" type="presParOf" srcId="{B6F68FC3-FF6C-49E3-B99D-8EA92797A790}" destId="{8CF10EC6-12DF-4002-BD4A-A5707A6BDA2B}" srcOrd="10" destOrd="0" presId="urn:microsoft.com/office/officeart/2005/8/layout/vList2"/>
    <dgm:cxn modelId="{8AF011FA-7C04-4452-BBC4-7F8E9116AB36}" type="presParOf" srcId="{B6F68FC3-FF6C-49E3-B99D-8EA92797A790}" destId="{2415011A-971B-437A-AF4F-C6C44277CF58}" srcOrd="11" destOrd="0" presId="urn:microsoft.com/office/officeart/2005/8/layout/vList2"/>
    <dgm:cxn modelId="{CF025CF7-77A7-4885-8358-AAB6677729FF}" type="presParOf" srcId="{B6F68FC3-FF6C-49E3-B99D-8EA92797A790}" destId="{98474BB2-DC8A-4AA1-BAAB-2B3D7C8C57FD}" srcOrd="12" destOrd="0" presId="urn:microsoft.com/office/officeart/2005/8/layout/vList2"/>
    <dgm:cxn modelId="{8D3B7DB7-D978-428C-BD13-BE747F0452C5}" type="presParOf" srcId="{B6F68FC3-FF6C-49E3-B99D-8EA92797A790}" destId="{DD19E39A-3D03-4EE4-A5B1-3A3BB787E158}" srcOrd="13" destOrd="0" presId="urn:microsoft.com/office/officeart/2005/8/layout/vList2"/>
    <dgm:cxn modelId="{B3A86778-8FFE-4C96-8368-639DFB441A93}" type="presParOf" srcId="{B6F68FC3-FF6C-49E3-B99D-8EA92797A790}" destId="{228FC33C-9152-42A9-B785-8CFCC8CA1759}" srcOrd="14" destOrd="0" presId="urn:microsoft.com/office/officeart/2005/8/layout/vList2"/>
    <dgm:cxn modelId="{FF1DC221-A555-40E8-9666-76CA13357A9D}" type="presParOf" srcId="{B6F68FC3-FF6C-49E3-B99D-8EA92797A790}" destId="{09FEC010-9327-4D3D-BF57-492E4517CE80}" srcOrd="15" destOrd="0" presId="urn:microsoft.com/office/officeart/2005/8/layout/vList2"/>
    <dgm:cxn modelId="{81C12DE8-7886-4023-AF28-39A1A96FA83C}" type="presParOf" srcId="{B6F68FC3-FF6C-49E3-B99D-8EA92797A790}" destId="{A70CFACE-8E47-4799-9029-D2287F988246}" srcOrd="16" destOrd="0" presId="urn:microsoft.com/office/officeart/2005/8/layout/vList2"/>
    <dgm:cxn modelId="{7F81DA27-CE93-4B7E-85F9-2329E189C321}" type="presParOf" srcId="{B6F68FC3-FF6C-49E3-B99D-8EA92797A790}" destId="{C036AA34-3CAC-4E4B-8C8F-C6122BAD3A62}" srcOrd="17" destOrd="0" presId="urn:microsoft.com/office/officeart/2005/8/layout/vList2"/>
    <dgm:cxn modelId="{D8BB27CA-3458-4AA5-8F25-CBCFCD9C5D27}" type="presParOf" srcId="{B6F68FC3-FF6C-49E3-B99D-8EA92797A790}" destId="{AA3C7F46-A01E-4B58-A03E-50455815E452}" srcOrd="18" destOrd="0" presId="urn:microsoft.com/office/officeart/2005/8/layout/vList2"/>
    <dgm:cxn modelId="{B5D0B4A6-714B-43D3-A284-8D215755AF47}" type="presParOf" srcId="{B6F68FC3-FF6C-49E3-B99D-8EA92797A790}" destId="{3D40E90E-14A8-4132-AD32-9A390E30B90D}" srcOrd="19" destOrd="0" presId="urn:microsoft.com/office/officeart/2005/8/layout/vList2"/>
    <dgm:cxn modelId="{A22F8188-80F1-4400-AE41-62957F7702EA}" type="presParOf" srcId="{B6F68FC3-FF6C-49E3-B99D-8EA92797A790}" destId="{DD43D85B-F929-4898-87E5-ACE64231B081}" srcOrd="20" destOrd="0" presId="urn:microsoft.com/office/officeart/2005/8/layout/vList2"/>
    <dgm:cxn modelId="{8B14E10C-EC5F-4347-B467-A3C9858BD206}" type="presParOf" srcId="{B6F68FC3-FF6C-49E3-B99D-8EA92797A790}" destId="{1F456E78-016C-4A60-9BC9-D64C5FE5A723}" srcOrd="21" destOrd="0" presId="urn:microsoft.com/office/officeart/2005/8/layout/vList2"/>
    <dgm:cxn modelId="{3DDC7302-E78C-4878-8849-0AA5C311B85B}" type="presParOf" srcId="{B6F68FC3-FF6C-49E3-B99D-8EA92797A790}" destId="{1D8712F2-FFC3-4DD1-B900-B8E16FDB6027}" srcOrd="22" destOrd="0" presId="urn:microsoft.com/office/officeart/2005/8/layout/vList2"/>
    <dgm:cxn modelId="{56844779-EA33-4AB5-B47E-73FD1ACEAAF3}" type="presParOf" srcId="{B6F68FC3-FF6C-49E3-B99D-8EA92797A790}" destId="{F357D310-9744-4B21-B0F2-B8C373A77FEC}" srcOrd="23" destOrd="0" presId="urn:microsoft.com/office/officeart/2005/8/layout/vList2"/>
    <dgm:cxn modelId="{1B501883-0488-49EB-B230-88B2EA0A1A7A}" type="presParOf" srcId="{B6F68FC3-FF6C-49E3-B99D-8EA92797A790}" destId="{30AC71D8-EEC6-4816-BBC2-8D41A32B4883}" srcOrd="24"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400" b="0" dirty="0" smtClean="0"/>
            <a:t>Polymeric (PLGA) Nanocarrier</a:t>
          </a:r>
          <a:endParaRPr lang="en-US" sz="2400" dirty="0"/>
        </a:p>
      </dgm:t>
    </dgm:pt>
    <dgm:pt modelId="{06385561-17A6-4D51-A675-4A9FAA3FF39C}" type="parTrans" cxnId="{E4A0CCC7-34CA-4E79-83E0-D7A1ADE52AA9}">
      <dgm:prSet/>
      <dgm:spPr/>
      <dgm:t>
        <a:bodyPr/>
        <a:lstStyle/>
        <a:p>
          <a:endParaRPr lang="en-US"/>
        </a:p>
      </dgm:t>
    </dgm:pt>
    <dgm:pt modelId="{BE028CB9-D97B-4C82-A2E5-12780AB82990}" type="sibTrans" cxnId="{E4A0CCC7-34CA-4E79-83E0-D7A1ADE52AA9}">
      <dgm:prSet/>
      <dgm:spPr/>
      <dgm:t>
        <a:bodyPr/>
        <a:lstStyle/>
        <a:p>
          <a:endParaRPr lang="en-US"/>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F19D8529-ABC9-40FF-B707-CA8EBC38C12D}" type="presOf" srcId="{BA6FF989-DA89-4A96-A4C9-6CFDE78200BF}" destId="{A29D0E6E-71C2-4F8A-A737-E4F3988437A6}" srcOrd="0" destOrd="0" presId="urn:microsoft.com/office/officeart/2005/8/layout/vList2"/>
    <dgm:cxn modelId="{E4A0CCC7-34CA-4E79-83E0-D7A1ADE52AA9}" srcId="{1BB81361-9F51-4EA8-9F79-E646E9273B56}" destId="{BA6FF989-DA89-4A96-A4C9-6CFDE78200BF}" srcOrd="0" destOrd="0" parTransId="{06385561-17A6-4D51-A675-4A9FAA3FF39C}" sibTransId="{BE028CB9-D97B-4C82-A2E5-12780AB82990}"/>
    <dgm:cxn modelId="{9847788A-3E71-413C-88A5-E6529F3EEB9E}" type="presOf" srcId="{1BB81361-9F51-4EA8-9F79-E646E9273B56}" destId="{3DC562B5-A035-4A46-B826-A7F436BAF511}" srcOrd="0" destOrd="0" presId="urn:microsoft.com/office/officeart/2005/8/layout/vList2"/>
    <dgm:cxn modelId="{657A814A-A57B-4295-A015-19924F83B0A0}"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400" b="0" dirty="0" smtClean="0"/>
            <a:t>Cancer</a:t>
          </a:r>
          <a:endParaRPr lang="en-US" sz="2400" dirty="0"/>
        </a:p>
      </dgm:t>
    </dgm:pt>
    <dgm:pt modelId="{06385561-17A6-4D51-A675-4A9FAA3FF39C}" type="parTrans" cxnId="{E4A0CCC7-34CA-4E79-83E0-D7A1ADE52AA9}">
      <dgm:prSet/>
      <dgm:spPr/>
      <dgm:t>
        <a:bodyPr/>
        <a:lstStyle/>
        <a:p>
          <a:endParaRPr lang="en-US"/>
        </a:p>
      </dgm:t>
    </dgm:pt>
    <dgm:pt modelId="{BE028CB9-D97B-4C82-A2E5-12780AB82990}" type="sibTrans" cxnId="{E4A0CCC7-34CA-4E79-83E0-D7A1ADE52AA9}">
      <dgm:prSet/>
      <dgm:spPr/>
      <dgm:t>
        <a:bodyPr/>
        <a:lstStyle/>
        <a:p>
          <a:endParaRPr lang="en-US"/>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Y="38161" custLinFactNeighborY="-9540">
        <dgm:presLayoutVars>
          <dgm:chMax val="0"/>
          <dgm:bulletEnabled val="1"/>
        </dgm:presLayoutVars>
      </dgm:prSet>
      <dgm:spPr/>
      <dgm:t>
        <a:bodyPr/>
        <a:lstStyle/>
        <a:p>
          <a:endParaRPr lang="en-US"/>
        </a:p>
      </dgm:t>
    </dgm:pt>
  </dgm:ptLst>
  <dgm:cxnLst>
    <dgm:cxn modelId="{AB622033-FCD9-45AC-87CC-0B5EE72F2C41}" type="presOf" srcId="{BA6FF989-DA89-4A96-A4C9-6CFDE78200BF}" destId="{A29D0E6E-71C2-4F8A-A737-E4F3988437A6}" srcOrd="0" destOrd="0" presId="urn:microsoft.com/office/officeart/2005/8/layout/vList2"/>
    <dgm:cxn modelId="{48FD3E31-D7A3-44DD-8C6D-A1D7F9B73697}" type="presOf" srcId="{1BB81361-9F51-4EA8-9F79-E646E9273B56}" destId="{3DC562B5-A035-4A46-B826-A7F436BAF511}" srcOrd="0" destOrd="0" presId="urn:microsoft.com/office/officeart/2005/8/layout/vList2"/>
    <dgm:cxn modelId="{E4A0CCC7-34CA-4E79-83E0-D7A1ADE52AA9}" srcId="{1BB81361-9F51-4EA8-9F79-E646E9273B56}" destId="{BA6FF989-DA89-4A96-A4C9-6CFDE78200BF}" srcOrd="0" destOrd="0" parTransId="{06385561-17A6-4D51-A675-4A9FAA3FF39C}" sibTransId="{BE028CB9-D97B-4C82-A2E5-12780AB82990}"/>
    <dgm:cxn modelId="{96650688-EA26-4841-990D-92E2B93825C9}"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8E8604D-23A3-4D14-AE36-5473E9A80D4D}"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2B07D4E4-0112-48B0-8076-8F82B561E7DB}">
      <dgm:prSet custT="1"/>
      <dgm:spPr/>
      <dgm:t>
        <a:bodyPr/>
        <a:lstStyle/>
        <a:p>
          <a:pPr rtl="0"/>
          <a:r>
            <a:rPr lang="en-US" sz="1800" smtClean="0">
              <a:latin typeface="Times New Roman" pitchFamily="18" charset="0"/>
              <a:cs typeface="Times New Roman" pitchFamily="18" charset="0"/>
            </a:rPr>
            <a:t>Poly(DL-lactide-co-glycolide)</a:t>
          </a:r>
          <a:endParaRPr lang="en-US" sz="1800">
            <a:latin typeface="Times New Roman" pitchFamily="18" charset="0"/>
            <a:cs typeface="Times New Roman" pitchFamily="18" charset="0"/>
          </a:endParaRPr>
        </a:p>
      </dgm:t>
    </dgm:pt>
    <dgm:pt modelId="{D329A96E-BD19-4FC4-97FE-C467D73865F8}" type="parTrans" cxnId="{51047AE4-4490-4650-80AD-D1B04401390A}">
      <dgm:prSet/>
      <dgm:spPr/>
      <dgm:t>
        <a:bodyPr/>
        <a:lstStyle/>
        <a:p>
          <a:endParaRPr lang="en-US" sz="1800">
            <a:latin typeface="Times New Roman" pitchFamily="18" charset="0"/>
            <a:cs typeface="Times New Roman" pitchFamily="18" charset="0"/>
          </a:endParaRPr>
        </a:p>
      </dgm:t>
    </dgm:pt>
    <dgm:pt modelId="{5E86CB25-EB45-4FFC-ADD2-164E4BF568BE}" type="sibTrans" cxnId="{51047AE4-4490-4650-80AD-D1B04401390A}">
      <dgm:prSet/>
      <dgm:spPr/>
      <dgm:t>
        <a:bodyPr/>
        <a:lstStyle/>
        <a:p>
          <a:endParaRPr lang="en-US" sz="1800">
            <a:latin typeface="Times New Roman" pitchFamily="18" charset="0"/>
            <a:cs typeface="Times New Roman" pitchFamily="18" charset="0"/>
          </a:endParaRPr>
        </a:p>
      </dgm:t>
    </dgm:pt>
    <dgm:pt modelId="{689610A7-C899-41F0-AA99-E674EB86D333}">
      <dgm:prSet custT="1"/>
      <dgm:spPr/>
      <dgm:t>
        <a:bodyPr/>
        <a:lstStyle/>
        <a:p>
          <a:pPr rtl="0"/>
          <a:r>
            <a:rPr lang="en-US" sz="1800" dirty="0" smtClean="0">
              <a:latin typeface="Times New Roman" pitchFamily="18" charset="0"/>
              <a:cs typeface="Times New Roman" pitchFamily="18" charset="0"/>
            </a:rPr>
            <a:t>Biocompatible + Biodegradable + FDA </a:t>
          </a:r>
          <a:r>
            <a:rPr lang="en-US" sz="1800" b="1" dirty="0" smtClean="0">
              <a:latin typeface="Times New Roman" pitchFamily="18" charset="0"/>
              <a:cs typeface="Times New Roman" pitchFamily="18" charset="0"/>
            </a:rPr>
            <a:t>√</a:t>
          </a:r>
          <a:endParaRPr lang="en-US" sz="1800" b="1" dirty="0">
            <a:latin typeface="Times New Roman" pitchFamily="18" charset="0"/>
            <a:cs typeface="Times New Roman" pitchFamily="18" charset="0"/>
          </a:endParaRPr>
        </a:p>
      </dgm:t>
    </dgm:pt>
    <dgm:pt modelId="{0A101E6A-A498-49EA-BCE1-C1D2BE402D59}" type="parTrans" cxnId="{CDE1AB43-B1C0-4494-A98F-6711B307CEA1}">
      <dgm:prSet/>
      <dgm:spPr/>
      <dgm:t>
        <a:bodyPr/>
        <a:lstStyle/>
        <a:p>
          <a:endParaRPr lang="en-US" sz="1800">
            <a:latin typeface="Times New Roman" pitchFamily="18" charset="0"/>
            <a:cs typeface="Times New Roman" pitchFamily="18" charset="0"/>
          </a:endParaRPr>
        </a:p>
      </dgm:t>
    </dgm:pt>
    <dgm:pt modelId="{7B2E5568-AEBC-4CB9-93F8-A9B62FBE1E67}" type="sibTrans" cxnId="{CDE1AB43-B1C0-4494-A98F-6711B307CEA1}">
      <dgm:prSet/>
      <dgm:spPr/>
      <dgm:t>
        <a:bodyPr/>
        <a:lstStyle/>
        <a:p>
          <a:endParaRPr lang="en-US" sz="1800">
            <a:latin typeface="Times New Roman" pitchFamily="18" charset="0"/>
            <a:cs typeface="Times New Roman" pitchFamily="18" charset="0"/>
          </a:endParaRPr>
        </a:p>
      </dgm:t>
    </dgm:pt>
    <dgm:pt modelId="{BBCAEAE0-D579-4771-B961-92C855D54012}">
      <dgm:prSet custT="1"/>
      <dgm:spPr/>
      <dgm:t>
        <a:bodyPr/>
        <a:lstStyle/>
        <a:p>
          <a:pPr rtl="0"/>
          <a:r>
            <a:rPr lang="en-US" sz="1800" dirty="0" smtClean="0">
              <a:latin typeface="Times New Roman" pitchFamily="18" charset="0"/>
              <a:cs typeface="Times New Roman" pitchFamily="18" charset="0"/>
            </a:rPr>
            <a:t>Hydrophilic + Hydrophobic Load</a:t>
          </a:r>
          <a:endParaRPr lang="en-US" sz="1800" dirty="0">
            <a:latin typeface="Times New Roman" pitchFamily="18" charset="0"/>
            <a:cs typeface="Times New Roman" pitchFamily="18" charset="0"/>
          </a:endParaRPr>
        </a:p>
      </dgm:t>
    </dgm:pt>
    <dgm:pt modelId="{853E0AE5-9233-4ECF-BD85-D8BE329F4F15}" type="parTrans" cxnId="{DC1F56AB-3313-4BE1-B1E8-23C8453380A4}">
      <dgm:prSet/>
      <dgm:spPr/>
      <dgm:t>
        <a:bodyPr/>
        <a:lstStyle/>
        <a:p>
          <a:endParaRPr lang="en-US" sz="1800">
            <a:latin typeface="Times New Roman" pitchFamily="18" charset="0"/>
            <a:cs typeface="Times New Roman" pitchFamily="18" charset="0"/>
          </a:endParaRPr>
        </a:p>
      </dgm:t>
    </dgm:pt>
    <dgm:pt modelId="{5A2879E4-7C44-4F4B-9947-11787780EA34}" type="sibTrans" cxnId="{DC1F56AB-3313-4BE1-B1E8-23C8453380A4}">
      <dgm:prSet/>
      <dgm:spPr/>
      <dgm:t>
        <a:bodyPr/>
        <a:lstStyle/>
        <a:p>
          <a:endParaRPr lang="en-US" sz="1800">
            <a:latin typeface="Times New Roman" pitchFamily="18" charset="0"/>
            <a:cs typeface="Times New Roman" pitchFamily="18" charset="0"/>
          </a:endParaRPr>
        </a:p>
      </dgm:t>
    </dgm:pt>
    <dgm:pt modelId="{3DF388F8-B3C9-4CF7-BC35-F998D4633357}">
      <dgm:prSet custT="1"/>
      <dgm:spPr>
        <a:solidFill>
          <a:srgbClr val="9F9FFF"/>
        </a:solidFill>
      </dgm:spPr>
      <dgm:t>
        <a:bodyPr/>
        <a:lstStyle/>
        <a:p>
          <a:pPr rtl="0"/>
          <a:r>
            <a:rPr lang="en-US" sz="1800" dirty="0" smtClean="0">
              <a:latin typeface="Times New Roman" pitchFamily="18" charset="0"/>
              <a:cs typeface="Times New Roman" pitchFamily="18" charset="0"/>
            </a:rPr>
            <a:t>Controlled Release Kinetics (PLA:PGA)</a:t>
          </a:r>
          <a:endParaRPr lang="en-US" sz="1800" dirty="0">
            <a:latin typeface="Times New Roman" pitchFamily="18" charset="0"/>
            <a:cs typeface="Times New Roman" pitchFamily="18" charset="0"/>
          </a:endParaRPr>
        </a:p>
      </dgm:t>
    </dgm:pt>
    <dgm:pt modelId="{1F214846-CDF0-4AA0-B9F6-D316CE5168C4}" type="parTrans" cxnId="{A74B7AD2-F459-4EA7-AE14-B33382721644}">
      <dgm:prSet/>
      <dgm:spPr/>
      <dgm:t>
        <a:bodyPr/>
        <a:lstStyle/>
        <a:p>
          <a:endParaRPr lang="en-US" sz="1800">
            <a:latin typeface="Times New Roman" pitchFamily="18" charset="0"/>
            <a:cs typeface="Times New Roman" pitchFamily="18" charset="0"/>
          </a:endParaRPr>
        </a:p>
      </dgm:t>
    </dgm:pt>
    <dgm:pt modelId="{3577087B-3CA3-4ECC-B5B3-41136FE4B2BA}" type="sibTrans" cxnId="{A74B7AD2-F459-4EA7-AE14-B33382721644}">
      <dgm:prSet/>
      <dgm:spPr/>
      <dgm:t>
        <a:bodyPr/>
        <a:lstStyle/>
        <a:p>
          <a:endParaRPr lang="en-US" sz="1800">
            <a:latin typeface="Times New Roman" pitchFamily="18" charset="0"/>
            <a:cs typeface="Times New Roman" pitchFamily="18" charset="0"/>
          </a:endParaRPr>
        </a:p>
      </dgm:t>
    </dgm:pt>
    <dgm:pt modelId="{9DCC8D1A-5425-4363-8B80-91AEFD7F2F5B}">
      <dgm:prSet custT="1"/>
      <dgm:spPr/>
      <dgm:t>
        <a:bodyPr/>
        <a:lstStyle/>
        <a:p>
          <a:pPr rtl="0"/>
          <a:r>
            <a:rPr lang="en-US" sz="1800" smtClean="0">
              <a:latin typeface="Times New Roman" pitchFamily="18" charset="0"/>
              <a:cs typeface="Times New Roman" pitchFamily="18" charset="0"/>
            </a:rPr>
            <a:t>Size: ~100 nm Diameter</a:t>
          </a:r>
          <a:endParaRPr lang="en-US" sz="1800">
            <a:latin typeface="Times New Roman" pitchFamily="18" charset="0"/>
            <a:cs typeface="Times New Roman" pitchFamily="18" charset="0"/>
          </a:endParaRPr>
        </a:p>
      </dgm:t>
    </dgm:pt>
    <dgm:pt modelId="{87D79BA0-B7D3-4AA6-B501-BA2D19D7C5C3}" type="parTrans" cxnId="{C4A39974-C26B-4615-8E48-6BCC7F8D205A}">
      <dgm:prSet/>
      <dgm:spPr/>
      <dgm:t>
        <a:bodyPr/>
        <a:lstStyle/>
        <a:p>
          <a:endParaRPr lang="en-US" sz="1800">
            <a:latin typeface="Times New Roman" pitchFamily="18" charset="0"/>
            <a:cs typeface="Times New Roman" pitchFamily="18" charset="0"/>
          </a:endParaRPr>
        </a:p>
      </dgm:t>
    </dgm:pt>
    <dgm:pt modelId="{4E8E6684-D695-4095-9C03-869E6B069AC5}" type="sibTrans" cxnId="{C4A39974-C26B-4615-8E48-6BCC7F8D205A}">
      <dgm:prSet/>
      <dgm:spPr/>
      <dgm:t>
        <a:bodyPr/>
        <a:lstStyle/>
        <a:p>
          <a:endParaRPr lang="en-US" sz="1800">
            <a:latin typeface="Times New Roman" pitchFamily="18" charset="0"/>
            <a:cs typeface="Times New Roman" pitchFamily="18" charset="0"/>
          </a:endParaRPr>
        </a:p>
      </dgm:t>
    </dgm:pt>
    <dgm:pt modelId="{1B074EE9-23B5-4530-ABE0-307649A61F6C}">
      <dgm:prSet custT="1"/>
      <dgm:spPr/>
      <dgm:t>
        <a:bodyPr/>
        <a:lstStyle/>
        <a:p>
          <a:pPr rtl="0"/>
          <a:r>
            <a:rPr lang="en-US" sz="1800" smtClean="0">
              <a:latin typeface="Times New Roman" pitchFamily="18" charset="0"/>
              <a:cs typeface="Times New Roman" pitchFamily="18" charset="0"/>
            </a:rPr>
            <a:t>Less plasma protein adsorption</a:t>
          </a:r>
          <a:endParaRPr lang="en-US" sz="1800">
            <a:latin typeface="Times New Roman" pitchFamily="18" charset="0"/>
            <a:cs typeface="Times New Roman" pitchFamily="18" charset="0"/>
          </a:endParaRPr>
        </a:p>
      </dgm:t>
    </dgm:pt>
    <dgm:pt modelId="{1DA62F1E-A6F3-4F89-B1BB-C109863F4053}" type="parTrans" cxnId="{993519AC-AAC3-44AD-BF2A-8498DE8BB163}">
      <dgm:prSet/>
      <dgm:spPr/>
      <dgm:t>
        <a:bodyPr/>
        <a:lstStyle/>
        <a:p>
          <a:endParaRPr lang="en-US" sz="1800">
            <a:latin typeface="Times New Roman" pitchFamily="18" charset="0"/>
            <a:cs typeface="Times New Roman" pitchFamily="18" charset="0"/>
          </a:endParaRPr>
        </a:p>
      </dgm:t>
    </dgm:pt>
    <dgm:pt modelId="{EC348017-AF48-4F81-80E7-0A2672D208CD}" type="sibTrans" cxnId="{993519AC-AAC3-44AD-BF2A-8498DE8BB163}">
      <dgm:prSet/>
      <dgm:spPr/>
      <dgm:t>
        <a:bodyPr/>
        <a:lstStyle/>
        <a:p>
          <a:endParaRPr lang="en-US" sz="1800">
            <a:latin typeface="Times New Roman" pitchFamily="18" charset="0"/>
            <a:cs typeface="Times New Roman" pitchFamily="18" charset="0"/>
          </a:endParaRPr>
        </a:p>
      </dgm:t>
    </dgm:pt>
    <dgm:pt modelId="{C8557FB7-A2B0-4F53-A3B8-79C8876DD0BC}">
      <dgm:prSet custT="1"/>
      <dgm:spPr/>
      <dgm:t>
        <a:bodyPr/>
        <a:lstStyle/>
        <a:p>
          <a:pPr rtl="0"/>
          <a:r>
            <a:rPr lang="en-US" sz="1800" smtClean="0">
              <a:latin typeface="Times New Roman" pitchFamily="18" charset="0"/>
              <a:cs typeface="Times New Roman" pitchFamily="18" charset="0"/>
            </a:rPr>
            <a:t>Internalized by endocytotic process</a:t>
          </a:r>
          <a:endParaRPr lang="en-US" sz="1800">
            <a:latin typeface="Times New Roman" pitchFamily="18" charset="0"/>
            <a:cs typeface="Times New Roman" pitchFamily="18" charset="0"/>
          </a:endParaRPr>
        </a:p>
      </dgm:t>
    </dgm:pt>
    <dgm:pt modelId="{E19E224A-DD18-4D5D-A429-1CB3265FFB62}" type="parTrans" cxnId="{3E1CFEC9-CB99-43FB-A889-B1C9EDEE0320}">
      <dgm:prSet/>
      <dgm:spPr/>
      <dgm:t>
        <a:bodyPr/>
        <a:lstStyle/>
        <a:p>
          <a:endParaRPr lang="en-US" sz="1800">
            <a:latin typeface="Times New Roman" pitchFamily="18" charset="0"/>
            <a:cs typeface="Times New Roman" pitchFamily="18" charset="0"/>
          </a:endParaRPr>
        </a:p>
      </dgm:t>
    </dgm:pt>
    <dgm:pt modelId="{28A31F75-C637-446B-A46F-E12786626A76}" type="sibTrans" cxnId="{3E1CFEC9-CB99-43FB-A889-B1C9EDEE0320}">
      <dgm:prSet/>
      <dgm:spPr/>
      <dgm:t>
        <a:bodyPr/>
        <a:lstStyle/>
        <a:p>
          <a:endParaRPr lang="en-US" sz="1800">
            <a:latin typeface="Times New Roman" pitchFamily="18" charset="0"/>
            <a:cs typeface="Times New Roman" pitchFamily="18" charset="0"/>
          </a:endParaRPr>
        </a:p>
      </dgm:t>
    </dgm:pt>
    <dgm:pt modelId="{DA0E163A-8C26-4998-B4B5-22EEB34E27A1}">
      <dgm:prSet custT="1"/>
      <dgm:spPr/>
      <dgm:t>
        <a:bodyPr/>
        <a:lstStyle/>
        <a:p>
          <a:pPr rtl="0"/>
          <a:r>
            <a:rPr lang="en-US" sz="1800" dirty="0" smtClean="0">
              <a:latin typeface="Times New Roman" pitchFamily="18" charset="0"/>
              <a:cs typeface="Times New Roman" pitchFamily="18" charset="0"/>
            </a:rPr>
            <a:t>Surface Conjugation</a:t>
          </a:r>
          <a:endParaRPr lang="en-US" sz="1800" dirty="0">
            <a:latin typeface="Times New Roman" pitchFamily="18" charset="0"/>
            <a:cs typeface="Times New Roman" pitchFamily="18" charset="0"/>
          </a:endParaRPr>
        </a:p>
      </dgm:t>
    </dgm:pt>
    <dgm:pt modelId="{8C0D82F5-2ED1-429A-A786-6E3DC9D2A5DF}" type="parTrans" cxnId="{D22B60BD-174D-4472-A3F7-03C63C95888A}">
      <dgm:prSet/>
      <dgm:spPr/>
      <dgm:t>
        <a:bodyPr/>
        <a:lstStyle/>
        <a:p>
          <a:endParaRPr lang="en-US" sz="1800">
            <a:latin typeface="Times New Roman" pitchFamily="18" charset="0"/>
            <a:cs typeface="Times New Roman" pitchFamily="18" charset="0"/>
          </a:endParaRPr>
        </a:p>
      </dgm:t>
    </dgm:pt>
    <dgm:pt modelId="{EA13A3C4-B6CD-47E2-9AEA-699954A89A04}" type="sibTrans" cxnId="{D22B60BD-174D-4472-A3F7-03C63C95888A}">
      <dgm:prSet/>
      <dgm:spPr/>
      <dgm:t>
        <a:bodyPr/>
        <a:lstStyle/>
        <a:p>
          <a:endParaRPr lang="en-US" sz="1800">
            <a:latin typeface="Times New Roman" pitchFamily="18" charset="0"/>
            <a:cs typeface="Times New Roman" pitchFamily="18" charset="0"/>
          </a:endParaRPr>
        </a:p>
      </dgm:t>
    </dgm:pt>
    <dgm:pt modelId="{106E0C49-786D-49D4-B94A-131B4FCE2EB8}">
      <dgm:prSet custT="1"/>
      <dgm:spPr>
        <a:solidFill>
          <a:srgbClr val="D4AF37"/>
        </a:solidFill>
      </dgm:spPr>
      <dgm:t>
        <a:bodyPr/>
        <a:lstStyle/>
        <a:p>
          <a:pPr rtl="0"/>
          <a:r>
            <a:rPr lang="en-US" sz="1800" dirty="0" smtClean="0">
              <a:latin typeface="Times New Roman" pitchFamily="18" charset="0"/>
              <a:cs typeface="Times New Roman" pitchFamily="18" charset="0"/>
            </a:rPr>
            <a:t>Bio-elimination</a:t>
          </a:r>
          <a:endParaRPr lang="en-US" sz="1800" dirty="0">
            <a:latin typeface="Times New Roman" pitchFamily="18" charset="0"/>
            <a:cs typeface="Times New Roman" pitchFamily="18" charset="0"/>
          </a:endParaRPr>
        </a:p>
      </dgm:t>
    </dgm:pt>
    <dgm:pt modelId="{EB719107-F6CA-477D-BE25-EBF52BCFD1B0}" type="sibTrans" cxnId="{A9F86380-1D48-4220-8706-7E42505FF9F8}">
      <dgm:prSet/>
      <dgm:spPr/>
      <dgm:t>
        <a:bodyPr/>
        <a:lstStyle/>
        <a:p>
          <a:endParaRPr lang="en-US" sz="1800">
            <a:latin typeface="Times New Roman" pitchFamily="18" charset="0"/>
            <a:cs typeface="Times New Roman" pitchFamily="18" charset="0"/>
          </a:endParaRPr>
        </a:p>
      </dgm:t>
    </dgm:pt>
    <dgm:pt modelId="{73E69B1E-964A-47A9-B5D8-51A4F0843D80}" type="parTrans" cxnId="{A9F86380-1D48-4220-8706-7E42505FF9F8}">
      <dgm:prSet/>
      <dgm:spPr/>
      <dgm:t>
        <a:bodyPr/>
        <a:lstStyle/>
        <a:p>
          <a:endParaRPr lang="en-US" sz="1800">
            <a:latin typeface="Times New Roman" pitchFamily="18" charset="0"/>
            <a:cs typeface="Times New Roman" pitchFamily="18" charset="0"/>
          </a:endParaRPr>
        </a:p>
      </dgm:t>
    </dgm:pt>
    <dgm:pt modelId="{AD5EB0B3-4687-4038-A7AC-D8CE106DBBB2}">
      <dgm:prSet custT="1"/>
      <dgm:spPr/>
      <dgm:t>
        <a:bodyPr/>
        <a:lstStyle/>
        <a:p>
          <a:pPr rtl="0"/>
          <a:r>
            <a:rPr lang="en-US" sz="1800" dirty="0" smtClean="0">
              <a:latin typeface="Times New Roman" pitchFamily="18" charset="0"/>
              <a:cs typeface="Times New Roman" pitchFamily="18" charset="0"/>
            </a:rPr>
            <a:t>Diagnostic, Imaging &amp; Delivery</a:t>
          </a:r>
          <a:endParaRPr lang="en-US" sz="1800" dirty="0">
            <a:latin typeface="Times New Roman" pitchFamily="18" charset="0"/>
            <a:cs typeface="Times New Roman" pitchFamily="18" charset="0"/>
          </a:endParaRPr>
        </a:p>
      </dgm:t>
    </dgm:pt>
    <dgm:pt modelId="{63BF3DD5-784A-4156-B08B-C677A86C83A0}" type="parTrans" cxnId="{78F15625-3881-4FB5-BAF6-5B0993B590BB}">
      <dgm:prSet/>
      <dgm:spPr/>
      <dgm:t>
        <a:bodyPr/>
        <a:lstStyle/>
        <a:p>
          <a:endParaRPr lang="en-US"/>
        </a:p>
      </dgm:t>
    </dgm:pt>
    <dgm:pt modelId="{7076A63A-80FB-4127-B153-80DD7E4F0EBE}" type="sibTrans" cxnId="{78F15625-3881-4FB5-BAF6-5B0993B590BB}">
      <dgm:prSet/>
      <dgm:spPr/>
      <dgm:t>
        <a:bodyPr/>
        <a:lstStyle/>
        <a:p>
          <a:endParaRPr lang="en-US"/>
        </a:p>
      </dgm:t>
    </dgm:pt>
    <dgm:pt modelId="{9D17737A-CF38-4EE1-B725-68ACF8CD575D}" type="pres">
      <dgm:prSet presAssocID="{E8E8604D-23A3-4D14-AE36-5473E9A80D4D}" presName="linear" presStyleCnt="0">
        <dgm:presLayoutVars>
          <dgm:animLvl val="lvl"/>
          <dgm:resizeHandles val="exact"/>
        </dgm:presLayoutVars>
      </dgm:prSet>
      <dgm:spPr/>
      <dgm:t>
        <a:bodyPr/>
        <a:lstStyle/>
        <a:p>
          <a:endParaRPr lang="en-US"/>
        </a:p>
      </dgm:t>
    </dgm:pt>
    <dgm:pt modelId="{41DB2E35-03F9-4E41-A271-79BB70BCF78C}" type="pres">
      <dgm:prSet presAssocID="{2B07D4E4-0112-48B0-8076-8F82B561E7DB}" presName="parentText" presStyleLbl="node1" presStyleIdx="0" presStyleCnt="10">
        <dgm:presLayoutVars>
          <dgm:chMax val="0"/>
          <dgm:bulletEnabled val="1"/>
        </dgm:presLayoutVars>
      </dgm:prSet>
      <dgm:spPr/>
      <dgm:t>
        <a:bodyPr/>
        <a:lstStyle/>
        <a:p>
          <a:endParaRPr lang="en-US"/>
        </a:p>
      </dgm:t>
    </dgm:pt>
    <dgm:pt modelId="{BD72A241-ADD5-4B87-92C6-CE8741CDE032}" type="pres">
      <dgm:prSet presAssocID="{5E86CB25-EB45-4FFC-ADD2-164E4BF568BE}" presName="spacer" presStyleCnt="0"/>
      <dgm:spPr/>
    </dgm:pt>
    <dgm:pt modelId="{9DE4CB76-E097-4072-A103-C9C49C639D53}" type="pres">
      <dgm:prSet presAssocID="{689610A7-C899-41F0-AA99-E674EB86D333}" presName="parentText" presStyleLbl="node1" presStyleIdx="1" presStyleCnt="10">
        <dgm:presLayoutVars>
          <dgm:chMax val="0"/>
          <dgm:bulletEnabled val="1"/>
        </dgm:presLayoutVars>
      </dgm:prSet>
      <dgm:spPr/>
      <dgm:t>
        <a:bodyPr/>
        <a:lstStyle/>
        <a:p>
          <a:endParaRPr lang="en-US"/>
        </a:p>
      </dgm:t>
    </dgm:pt>
    <dgm:pt modelId="{B0DB9017-71AE-4D5B-87AA-2B78253281F3}" type="pres">
      <dgm:prSet presAssocID="{7B2E5568-AEBC-4CB9-93F8-A9B62FBE1E67}" presName="spacer" presStyleCnt="0"/>
      <dgm:spPr/>
    </dgm:pt>
    <dgm:pt modelId="{865A17FF-8EC1-4926-BE39-ABA2D7D171DE}" type="pres">
      <dgm:prSet presAssocID="{106E0C49-786D-49D4-B94A-131B4FCE2EB8}" presName="parentText" presStyleLbl="node1" presStyleIdx="2" presStyleCnt="10">
        <dgm:presLayoutVars>
          <dgm:chMax val="0"/>
          <dgm:bulletEnabled val="1"/>
        </dgm:presLayoutVars>
      </dgm:prSet>
      <dgm:spPr/>
      <dgm:t>
        <a:bodyPr/>
        <a:lstStyle/>
        <a:p>
          <a:endParaRPr lang="en-US"/>
        </a:p>
      </dgm:t>
    </dgm:pt>
    <dgm:pt modelId="{265DB92B-6855-44D8-A109-85A0682851EF}" type="pres">
      <dgm:prSet presAssocID="{EB719107-F6CA-477D-BE25-EBF52BCFD1B0}" presName="spacer" presStyleCnt="0"/>
      <dgm:spPr/>
    </dgm:pt>
    <dgm:pt modelId="{B2EACD5E-2ED5-440A-B99F-385DDE85954B}" type="pres">
      <dgm:prSet presAssocID="{BBCAEAE0-D579-4771-B961-92C855D54012}" presName="parentText" presStyleLbl="node1" presStyleIdx="3" presStyleCnt="10">
        <dgm:presLayoutVars>
          <dgm:chMax val="0"/>
          <dgm:bulletEnabled val="1"/>
        </dgm:presLayoutVars>
      </dgm:prSet>
      <dgm:spPr/>
      <dgm:t>
        <a:bodyPr/>
        <a:lstStyle/>
        <a:p>
          <a:endParaRPr lang="en-US"/>
        </a:p>
      </dgm:t>
    </dgm:pt>
    <dgm:pt modelId="{C0F6730C-5584-4D65-9B3F-D1AA46BAC86C}" type="pres">
      <dgm:prSet presAssocID="{5A2879E4-7C44-4F4B-9947-11787780EA34}" presName="spacer" presStyleCnt="0"/>
      <dgm:spPr/>
    </dgm:pt>
    <dgm:pt modelId="{4523B0A5-5CEC-4C85-A75E-8BE3AA011321}" type="pres">
      <dgm:prSet presAssocID="{3DF388F8-B3C9-4CF7-BC35-F998D4633357}" presName="parentText" presStyleLbl="node1" presStyleIdx="4" presStyleCnt="10">
        <dgm:presLayoutVars>
          <dgm:chMax val="0"/>
          <dgm:bulletEnabled val="1"/>
        </dgm:presLayoutVars>
      </dgm:prSet>
      <dgm:spPr/>
      <dgm:t>
        <a:bodyPr/>
        <a:lstStyle/>
        <a:p>
          <a:endParaRPr lang="en-US"/>
        </a:p>
      </dgm:t>
    </dgm:pt>
    <dgm:pt modelId="{A5E0B1E0-7C34-45A8-9953-CB05821C505C}" type="pres">
      <dgm:prSet presAssocID="{3577087B-3CA3-4ECC-B5B3-41136FE4B2BA}" presName="spacer" presStyleCnt="0"/>
      <dgm:spPr/>
    </dgm:pt>
    <dgm:pt modelId="{D40CB0FE-C24B-43FC-A94D-4CF5B261467B}" type="pres">
      <dgm:prSet presAssocID="{9DCC8D1A-5425-4363-8B80-91AEFD7F2F5B}" presName="parentText" presStyleLbl="node1" presStyleIdx="5" presStyleCnt="10">
        <dgm:presLayoutVars>
          <dgm:chMax val="0"/>
          <dgm:bulletEnabled val="1"/>
        </dgm:presLayoutVars>
      </dgm:prSet>
      <dgm:spPr/>
      <dgm:t>
        <a:bodyPr/>
        <a:lstStyle/>
        <a:p>
          <a:endParaRPr lang="en-US"/>
        </a:p>
      </dgm:t>
    </dgm:pt>
    <dgm:pt modelId="{20205E2A-7B7F-4BB2-BF01-B9AC0303D83C}" type="pres">
      <dgm:prSet presAssocID="{4E8E6684-D695-4095-9C03-869E6B069AC5}" presName="spacer" presStyleCnt="0"/>
      <dgm:spPr/>
    </dgm:pt>
    <dgm:pt modelId="{BBA31F52-9F65-418A-9869-BF7A2274B81D}" type="pres">
      <dgm:prSet presAssocID="{1B074EE9-23B5-4530-ABE0-307649A61F6C}" presName="parentText" presStyleLbl="node1" presStyleIdx="6" presStyleCnt="10">
        <dgm:presLayoutVars>
          <dgm:chMax val="0"/>
          <dgm:bulletEnabled val="1"/>
        </dgm:presLayoutVars>
      </dgm:prSet>
      <dgm:spPr/>
      <dgm:t>
        <a:bodyPr/>
        <a:lstStyle/>
        <a:p>
          <a:endParaRPr lang="en-US"/>
        </a:p>
      </dgm:t>
    </dgm:pt>
    <dgm:pt modelId="{8996651F-D211-4868-9B88-CF7B13A78A4A}" type="pres">
      <dgm:prSet presAssocID="{EC348017-AF48-4F81-80E7-0A2672D208CD}" presName="spacer" presStyleCnt="0"/>
      <dgm:spPr/>
    </dgm:pt>
    <dgm:pt modelId="{D65A8690-7554-4A4C-87A2-174A75D7399B}" type="pres">
      <dgm:prSet presAssocID="{C8557FB7-A2B0-4F53-A3B8-79C8876DD0BC}" presName="parentText" presStyleLbl="node1" presStyleIdx="7" presStyleCnt="10">
        <dgm:presLayoutVars>
          <dgm:chMax val="0"/>
          <dgm:bulletEnabled val="1"/>
        </dgm:presLayoutVars>
      </dgm:prSet>
      <dgm:spPr/>
      <dgm:t>
        <a:bodyPr/>
        <a:lstStyle/>
        <a:p>
          <a:endParaRPr lang="en-US"/>
        </a:p>
      </dgm:t>
    </dgm:pt>
    <dgm:pt modelId="{C3DFDFEE-94F4-4C35-9BF0-7C076F0D6980}" type="pres">
      <dgm:prSet presAssocID="{28A31F75-C637-446B-A46F-E12786626A76}" presName="spacer" presStyleCnt="0"/>
      <dgm:spPr/>
    </dgm:pt>
    <dgm:pt modelId="{15C1A915-07A7-4960-921B-C3CDC29CA1A5}" type="pres">
      <dgm:prSet presAssocID="{DA0E163A-8C26-4998-B4B5-22EEB34E27A1}" presName="parentText" presStyleLbl="node1" presStyleIdx="8" presStyleCnt="10">
        <dgm:presLayoutVars>
          <dgm:chMax val="0"/>
          <dgm:bulletEnabled val="1"/>
        </dgm:presLayoutVars>
      </dgm:prSet>
      <dgm:spPr/>
      <dgm:t>
        <a:bodyPr/>
        <a:lstStyle/>
        <a:p>
          <a:endParaRPr lang="en-US"/>
        </a:p>
      </dgm:t>
    </dgm:pt>
    <dgm:pt modelId="{61CC3D38-DBCB-438C-82DD-A6DB7B2CC5C1}" type="pres">
      <dgm:prSet presAssocID="{EA13A3C4-B6CD-47E2-9AEA-699954A89A04}" presName="spacer" presStyleCnt="0"/>
      <dgm:spPr/>
    </dgm:pt>
    <dgm:pt modelId="{A0D9B761-DA2A-4707-B32E-93B17278AD8B}" type="pres">
      <dgm:prSet presAssocID="{AD5EB0B3-4687-4038-A7AC-D8CE106DBBB2}" presName="parentText" presStyleLbl="node1" presStyleIdx="9" presStyleCnt="10">
        <dgm:presLayoutVars>
          <dgm:chMax val="0"/>
          <dgm:bulletEnabled val="1"/>
        </dgm:presLayoutVars>
      </dgm:prSet>
      <dgm:spPr/>
      <dgm:t>
        <a:bodyPr/>
        <a:lstStyle/>
        <a:p>
          <a:endParaRPr lang="en-US"/>
        </a:p>
      </dgm:t>
    </dgm:pt>
  </dgm:ptLst>
  <dgm:cxnLst>
    <dgm:cxn modelId="{A9F86380-1D48-4220-8706-7E42505FF9F8}" srcId="{E8E8604D-23A3-4D14-AE36-5473E9A80D4D}" destId="{106E0C49-786D-49D4-B94A-131B4FCE2EB8}" srcOrd="2" destOrd="0" parTransId="{73E69B1E-964A-47A9-B5D8-51A4F0843D80}" sibTransId="{EB719107-F6CA-477D-BE25-EBF52BCFD1B0}"/>
    <dgm:cxn modelId="{50FF099D-C973-4766-9C88-23C9214623C4}" type="presOf" srcId="{AD5EB0B3-4687-4038-A7AC-D8CE106DBBB2}" destId="{A0D9B761-DA2A-4707-B32E-93B17278AD8B}" srcOrd="0" destOrd="0" presId="urn:microsoft.com/office/officeart/2005/8/layout/vList2"/>
    <dgm:cxn modelId="{CB7DFCD5-61D7-464C-9AB9-3A8DE56E419E}" type="presOf" srcId="{9DCC8D1A-5425-4363-8B80-91AEFD7F2F5B}" destId="{D40CB0FE-C24B-43FC-A94D-4CF5B261467B}" srcOrd="0" destOrd="0" presId="urn:microsoft.com/office/officeart/2005/8/layout/vList2"/>
    <dgm:cxn modelId="{A74B7AD2-F459-4EA7-AE14-B33382721644}" srcId="{E8E8604D-23A3-4D14-AE36-5473E9A80D4D}" destId="{3DF388F8-B3C9-4CF7-BC35-F998D4633357}" srcOrd="4" destOrd="0" parTransId="{1F214846-CDF0-4AA0-B9F6-D316CE5168C4}" sibTransId="{3577087B-3CA3-4ECC-B5B3-41136FE4B2BA}"/>
    <dgm:cxn modelId="{FE47D925-34E1-4B97-ADFB-EA0CD00C24A9}" type="presOf" srcId="{106E0C49-786D-49D4-B94A-131B4FCE2EB8}" destId="{865A17FF-8EC1-4926-BE39-ABA2D7D171DE}" srcOrd="0" destOrd="0" presId="urn:microsoft.com/office/officeart/2005/8/layout/vList2"/>
    <dgm:cxn modelId="{9C4FF914-D1A0-4B59-94B5-832DE8C403A0}" type="presOf" srcId="{BBCAEAE0-D579-4771-B961-92C855D54012}" destId="{B2EACD5E-2ED5-440A-B99F-385DDE85954B}" srcOrd="0" destOrd="0" presId="urn:microsoft.com/office/officeart/2005/8/layout/vList2"/>
    <dgm:cxn modelId="{419F225D-994E-4DE7-88CB-EE1C6C878E52}" type="presOf" srcId="{C8557FB7-A2B0-4F53-A3B8-79C8876DD0BC}" destId="{D65A8690-7554-4A4C-87A2-174A75D7399B}" srcOrd="0" destOrd="0" presId="urn:microsoft.com/office/officeart/2005/8/layout/vList2"/>
    <dgm:cxn modelId="{C4A39974-C26B-4615-8E48-6BCC7F8D205A}" srcId="{E8E8604D-23A3-4D14-AE36-5473E9A80D4D}" destId="{9DCC8D1A-5425-4363-8B80-91AEFD7F2F5B}" srcOrd="5" destOrd="0" parTransId="{87D79BA0-B7D3-4AA6-B501-BA2D19D7C5C3}" sibTransId="{4E8E6684-D695-4095-9C03-869E6B069AC5}"/>
    <dgm:cxn modelId="{993519AC-AAC3-44AD-BF2A-8498DE8BB163}" srcId="{E8E8604D-23A3-4D14-AE36-5473E9A80D4D}" destId="{1B074EE9-23B5-4530-ABE0-307649A61F6C}" srcOrd="6" destOrd="0" parTransId="{1DA62F1E-A6F3-4F89-B1BB-C109863F4053}" sibTransId="{EC348017-AF48-4F81-80E7-0A2672D208CD}"/>
    <dgm:cxn modelId="{2803E5B2-5E3E-4A78-B2D8-CB143B8829DA}" type="presOf" srcId="{E8E8604D-23A3-4D14-AE36-5473E9A80D4D}" destId="{9D17737A-CF38-4EE1-B725-68ACF8CD575D}" srcOrd="0" destOrd="0" presId="urn:microsoft.com/office/officeart/2005/8/layout/vList2"/>
    <dgm:cxn modelId="{E6DE39DE-30F7-490C-998F-3F7FFDE4E864}" type="presOf" srcId="{3DF388F8-B3C9-4CF7-BC35-F998D4633357}" destId="{4523B0A5-5CEC-4C85-A75E-8BE3AA011321}" srcOrd="0" destOrd="0" presId="urn:microsoft.com/office/officeart/2005/8/layout/vList2"/>
    <dgm:cxn modelId="{CDE1AB43-B1C0-4494-A98F-6711B307CEA1}" srcId="{E8E8604D-23A3-4D14-AE36-5473E9A80D4D}" destId="{689610A7-C899-41F0-AA99-E674EB86D333}" srcOrd="1" destOrd="0" parTransId="{0A101E6A-A498-49EA-BCE1-C1D2BE402D59}" sibTransId="{7B2E5568-AEBC-4CB9-93F8-A9B62FBE1E67}"/>
    <dgm:cxn modelId="{C9B987D2-74D3-4EB6-9CD7-CD6EB2B7259E}" type="presOf" srcId="{DA0E163A-8C26-4998-B4B5-22EEB34E27A1}" destId="{15C1A915-07A7-4960-921B-C3CDC29CA1A5}" srcOrd="0" destOrd="0" presId="urn:microsoft.com/office/officeart/2005/8/layout/vList2"/>
    <dgm:cxn modelId="{81E7F013-64C0-4F41-A58D-560D00582613}" type="presOf" srcId="{2B07D4E4-0112-48B0-8076-8F82B561E7DB}" destId="{41DB2E35-03F9-4E41-A271-79BB70BCF78C}" srcOrd="0" destOrd="0" presId="urn:microsoft.com/office/officeart/2005/8/layout/vList2"/>
    <dgm:cxn modelId="{C3B2BB0B-441C-42B7-8D63-6AA7B21AAC1F}" type="presOf" srcId="{689610A7-C899-41F0-AA99-E674EB86D333}" destId="{9DE4CB76-E097-4072-A103-C9C49C639D53}" srcOrd="0" destOrd="0" presId="urn:microsoft.com/office/officeart/2005/8/layout/vList2"/>
    <dgm:cxn modelId="{D22B60BD-174D-4472-A3F7-03C63C95888A}" srcId="{E8E8604D-23A3-4D14-AE36-5473E9A80D4D}" destId="{DA0E163A-8C26-4998-B4B5-22EEB34E27A1}" srcOrd="8" destOrd="0" parTransId="{8C0D82F5-2ED1-429A-A786-6E3DC9D2A5DF}" sibTransId="{EA13A3C4-B6CD-47E2-9AEA-699954A89A04}"/>
    <dgm:cxn modelId="{D70634A1-8D3C-4DA0-BF8A-6307D21310E0}" type="presOf" srcId="{1B074EE9-23B5-4530-ABE0-307649A61F6C}" destId="{BBA31F52-9F65-418A-9869-BF7A2274B81D}" srcOrd="0" destOrd="0" presId="urn:microsoft.com/office/officeart/2005/8/layout/vList2"/>
    <dgm:cxn modelId="{3E1CFEC9-CB99-43FB-A889-B1C9EDEE0320}" srcId="{E8E8604D-23A3-4D14-AE36-5473E9A80D4D}" destId="{C8557FB7-A2B0-4F53-A3B8-79C8876DD0BC}" srcOrd="7" destOrd="0" parTransId="{E19E224A-DD18-4D5D-A429-1CB3265FFB62}" sibTransId="{28A31F75-C637-446B-A46F-E12786626A76}"/>
    <dgm:cxn modelId="{51047AE4-4490-4650-80AD-D1B04401390A}" srcId="{E8E8604D-23A3-4D14-AE36-5473E9A80D4D}" destId="{2B07D4E4-0112-48B0-8076-8F82B561E7DB}" srcOrd="0" destOrd="0" parTransId="{D329A96E-BD19-4FC4-97FE-C467D73865F8}" sibTransId="{5E86CB25-EB45-4FFC-ADD2-164E4BF568BE}"/>
    <dgm:cxn modelId="{DC1F56AB-3313-4BE1-B1E8-23C8453380A4}" srcId="{E8E8604D-23A3-4D14-AE36-5473E9A80D4D}" destId="{BBCAEAE0-D579-4771-B961-92C855D54012}" srcOrd="3" destOrd="0" parTransId="{853E0AE5-9233-4ECF-BD85-D8BE329F4F15}" sibTransId="{5A2879E4-7C44-4F4B-9947-11787780EA34}"/>
    <dgm:cxn modelId="{78F15625-3881-4FB5-BAF6-5B0993B590BB}" srcId="{E8E8604D-23A3-4D14-AE36-5473E9A80D4D}" destId="{AD5EB0B3-4687-4038-A7AC-D8CE106DBBB2}" srcOrd="9" destOrd="0" parTransId="{63BF3DD5-784A-4156-B08B-C677A86C83A0}" sibTransId="{7076A63A-80FB-4127-B153-80DD7E4F0EBE}"/>
    <dgm:cxn modelId="{8FBA9137-2BE2-4918-B1E0-64EDE80849CF}" type="presParOf" srcId="{9D17737A-CF38-4EE1-B725-68ACF8CD575D}" destId="{41DB2E35-03F9-4E41-A271-79BB70BCF78C}" srcOrd="0" destOrd="0" presId="urn:microsoft.com/office/officeart/2005/8/layout/vList2"/>
    <dgm:cxn modelId="{7CD95A3D-1FEB-4602-8D91-35438ED63714}" type="presParOf" srcId="{9D17737A-CF38-4EE1-B725-68ACF8CD575D}" destId="{BD72A241-ADD5-4B87-92C6-CE8741CDE032}" srcOrd="1" destOrd="0" presId="urn:microsoft.com/office/officeart/2005/8/layout/vList2"/>
    <dgm:cxn modelId="{67B83F42-7E04-41F6-A2B7-94E1644E02DF}" type="presParOf" srcId="{9D17737A-CF38-4EE1-B725-68ACF8CD575D}" destId="{9DE4CB76-E097-4072-A103-C9C49C639D53}" srcOrd="2" destOrd="0" presId="urn:microsoft.com/office/officeart/2005/8/layout/vList2"/>
    <dgm:cxn modelId="{D7CCF701-0836-47DB-BDF7-57E2B5DD48AD}" type="presParOf" srcId="{9D17737A-CF38-4EE1-B725-68ACF8CD575D}" destId="{B0DB9017-71AE-4D5B-87AA-2B78253281F3}" srcOrd="3" destOrd="0" presId="urn:microsoft.com/office/officeart/2005/8/layout/vList2"/>
    <dgm:cxn modelId="{11872BDE-69EC-47BD-8991-C4C2E5F7B6AB}" type="presParOf" srcId="{9D17737A-CF38-4EE1-B725-68ACF8CD575D}" destId="{865A17FF-8EC1-4926-BE39-ABA2D7D171DE}" srcOrd="4" destOrd="0" presId="urn:microsoft.com/office/officeart/2005/8/layout/vList2"/>
    <dgm:cxn modelId="{1E58D94B-40EB-4EFB-B4B4-C3B0388AC372}" type="presParOf" srcId="{9D17737A-CF38-4EE1-B725-68ACF8CD575D}" destId="{265DB92B-6855-44D8-A109-85A0682851EF}" srcOrd="5" destOrd="0" presId="urn:microsoft.com/office/officeart/2005/8/layout/vList2"/>
    <dgm:cxn modelId="{84D144A1-F4D5-4FA5-BEE9-2891FF7771EA}" type="presParOf" srcId="{9D17737A-CF38-4EE1-B725-68ACF8CD575D}" destId="{B2EACD5E-2ED5-440A-B99F-385DDE85954B}" srcOrd="6" destOrd="0" presId="urn:microsoft.com/office/officeart/2005/8/layout/vList2"/>
    <dgm:cxn modelId="{BA1EC601-EC48-40ED-901A-E4C982210C72}" type="presParOf" srcId="{9D17737A-CF38-4EE1-B725-68ACF8CD575D}" destId="{C0F6730C-5584-4D65-9B3F-D1AA46BAC86C}" srcOrd="7" destOrd="0" presId="urn:microsoft.com/office/officeart/2005/8/layout/vList2"/>
    <dgm:cxn modelId="{29BABAD9-AECE-4B93-BC0D-66DF24E72B74}" type="presParOf" srcId="{9D17737A-CF38-4EE1-B725-68ACF8CD575D}" destId="{4523B0A5-5CEC-4C85-A75E-8BE3AA011321}" srcOrd="8" destOrd="0" presId="urn:microsoft.com/office/officeart/2005/8/layout/vList2"/>
    <dgm:cxn modelId="{D33FC461-BD0E-447F-9849-811B8E153A0E}" type="presParOf" srcId="{9D17737A-CF38-4EE1-B725-68ACF8CD575D}" destId="{A5E0B1E0-7C34-45A8-9953-CB05821C505C}" srcOrd="9" destOrd="0" presId="urn:microsoft.com/office/officeart/2005/8/layout/vList2"/>
    <dgm:cxn modelId="{384A0055-E4F6-4FAC-A503-8264BACB8BB4}" type="presParOf" srcId="{9D17737A-CF38-4EE1-B725-68ACF8CD575D}" destId="{D40CB0FE-C24B-43FC-A94D-4CF5B261467B}" srcOrd="10" destOrd="0" presId="urn:microsoft.com/office/officeart/2005/8/layout/vList2"/>
    <dgm:cxn modelId="{C8901749-645B-4B39-A5E2-DB3BF3864D11}" type="presParOf" srcId="{9D17737A-CF38-4EE1-B725-68ACF8CD575D}" destId="{20205E2A-7B7F-4BB2-BF01-B9AC0303D83C}" srcOrd="11" destOrd="0" presId="urn:microsoft.com/office/officeart/2005/8/layout/vList2"/>
    <dgm:cxn modelId="{61E9CA07-16F3-4E04-9453-422BC7DB0119}" type="presParOf" srcId="{9D17737A-CF38-4EE1-B725-68ACF8CD575D}" destId="{BBA31F52-9F65-418A-9869-BF7A2274B81D}" srcOrd="12" destOrd="0" presId="urn:microsoft.com/office/officeart/2005/8/layout/vList2"/>
    <dgm:cxn modelId="{8FA4FA47-495E-42F9-B49D-8B1D044B3606}" type="presParOf" srcId="{9D17737A-CF38-4EE1-B725-68ACF8CD575D}" destId="{8996651F-D211-4868-9B88-CF7B13A78A4A}" srcOrd="13" destOrd="0" presId="urn:microsoft.com/office/officeart/2005/8/layout/vList2"/>
    <dgm:cxn modelId="{9C842931-B242-48AE-8CEB-5191F5D45802}" type="presParOf" srcId="{9D17737A-CF38-4EE1-B725-68ACF8CD575D}" destId="{D65A8690-7554-4A4C-87A2-174A75D7399B}" srcOrd="14" destOrd="0" presId="urn:microsoft.com/office/officeart/2005/8/layout/vList2"/>
    <dgm:cxn modelId="{0F1ED75F-750D-4A5D-AAB6-7F194F946055}" type="presParOf" srcId="{9D17737A-CF38-4EE1-B725-68ACF8CD575D}" destId="{C3DFDFEE-94F4-4C35-9BF0-7C076F0D6980}" srcOrd="15" destOrd="0" presId="urn:microsoft.com/office/officeart/2005/8/layout/vList2"/>
    <dgm:cxn modelId="{7CB968D9-39F6-4372-A636-7B2035DD5CEB}" type="presParOf" srcId="{9D17737A-CF38-4EE1-B725-68ACF8CD575D}" destId="{15C1A915-07A7-4960-921B-C3CDC29CA1A5}" srcOrd="16" destOrd="0" presId="urn:microsoft.com/office/officeart/2005/8/layout/vList2"/>
    <dgm:cxn modelId="{7032D026-671F-4A8B-8324-1DA0A07B6AE6}" type="presParOf" srcId="{9D17737A-CF38-4EE1-B725-68ACF8CD575D}" destId="{61CC3D38-DBCB-438C-82DD-A6DB7B2CC5C1}" srcOrd="17" destOrd="0" presId="urn:microsoft.com/office/officeart/2005/8/layout/vList2"/>
    <dgm:cxn modelId="{A4F7A01A-C19B-4174-AFE2-FA8B9C2CBDA2}" type="presParOf" srcId="{9D17737A-CF38-4EE1-B725-68ACF8CD575D}" destId="{A0D9B761-DA2A-4707-B32E-93B17278AD8B}" srcOrd="18"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400" b="0" dirty="0" smtClean="0"/>
            <a:t>ICG-DOX-PLGA-NPs</a:t>
          </a:r>
          <a:endParaRPr lang="en-US" sz="2400" dirty="0"/>
        </a:p>
      </dgm:t>
    </dgm:pt>
    <dgm:pt modelId="{06385561-17A6-4D51-A675-4A9FAA3FF39C}" type="parTrans" cxnId="{E4A0CCC7-34CA-4E79-83E0-D7A1ADE52AA9}">
      <dgm:prSet/>
      <dgm:spPr/>
      <dgm:t>
        <a:bodyPr/>
        <a:lstStyle/>
        <a:p>
          <a:endParaRPr lang="en-US"/>
        </a:p>
      </dgm:t>
    </dgm:pt>
    <dgm:pt modelId="{BE028CB9-D97B-4C82-A2E5-12780AB82990}" type="sibTrans" cxnId="{E4A0CCC7-34CA-4E79-83E0-D7A1ADE52AA9}">
      <dgm:prSet/>
      <dgm:spPr/>
      <dgm:t>
        <a:bodyPr/>
        <a:lstStyle/>
        <a:p>
          <a:endParaRPr lang="en-US"/>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E4A0CCC7-34CA-4E79-83E0-D7A1ADE52AA9}" srcId="{1BB81361-9F51-4EA8-9F79-E646E9273B56}" destId="{BA6FF989-DA89-4A96-A4C9-6CFDE78200BF}" srcOrd="0" destOrd="0" parTransId="{06385561-17A6-4D51-A675-4A9FAA3FF39C}" sibTransId="{BE028CB9-D97B-4C82-A2E5-12780AB82990}"/>
    <dgm:cxn modelId="{233B50A1-8CCB-433B-BAA7-73C4EE12196B}" type="presOf" srcId="{BA6FF989-DA89-4A96-A4C9-6CFDE78200BF}" destId="{A29D0E6E-71C2-4F8A-A737-E4F3988437A6}" srcOrd="0" destOrd="0" presId="urn:microsoft.com/office/officeart/2005/8/layout/vList2"/>
    <dgm:cxn modelId="{AAC4AE7F-DABF-46EC-A8B3-A3019BC89726}" type="presOf" srcId="{1BB81361-9F51-4EA8-9F79-E646E9273B56}" destId="{3DC562B5-A035-4A46-B826-A7F436BAF511}" srcOrd="0" destOrd="0" presId="urn:microsoft.com/office/officeart/2005/8/layout/vList2"/>
    <dgm:cxn modelId="{C2E72FD1-40FA-4AF4-9F00-AB1AA7649E8B}"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58EB895-C077-4CEA-9485-DD3E77E2CC4B}"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F20241D3-410E-45CB-8BAB-1E773532DE0F}">
      <dgm:prSet custT="1"/>
      <dgm:spPr/>
      <dgm:t>
        <a:bodyPr/>
        <a:lstStyle/>
        <a:p>
          <a:pPr rtl="0"/>
          <a:r>
            <a:rPr lang="en-US" sz="1800" smtClean="0">
              <a:latin typeface="Times New Roman" pitchFamily="18" charset="0"/>
              <a:cs typeface="Times New Roman" pitchFamily="18" charset="0"/>
            </a:rPr>
            <a:t>Anthracyclin antibiotic</a:t>
          </a:r>
          <a:endParaRPr lang="en-US" sz="1800">
            <a:latin typeface="Times New Roman" pitchFamily="18" charset="0"/>
            <a:cs typeface="Times New Roman" pitchFamily="18" charset="0"/>
          </a:endParaRPr>
        </a:p>
      </dgm:t>
    </dgm:pt>
    <dgm:pt modelId="{C6B8E443-65C2-4A95-A1AC-B1AAA7ABD0B2}" type="parTrans" cxnId="{FB3B89B1-8D34-4D59-BF9A-7ACC0A72A2F6}">
      <dgm:prSet/>
      <dgm:spPr/>
      <dgm:t>
        <a:bodyPr/>
        <a:lstStyle/>
        <a:p>
          <a:endParaRPr lang="en-US" sz="1800">
            <a:latin typeface="Times New Roman" pitchFamily="18" charset="0"/>
            <a:cs typeface="Times New Roman" pitchFamily="18" charset="0"/>
          </a:endParaRPr>
        </a:p>
      </dgm:t>
    </dgm:pt>
    <dgm:pt modelId="{7B3FA6E6-C8A4-41FF-B8F4-5C15625AE03F}" type="sibTrans" cxnId="{FB3B89B1-8D34-4D59-BF9A-7ACC0A72A2F6}">
      <dgm:prSet/>
      <dgm:spPr/>
      <dgm:t>
        <a:bodyPr/>
        <a:lstStyle/>
        <a:p>
          <a:endParaRPr lang="en-US" sz="1800">
            <a:latin typeface="Times New Roman" pitchFamily="18" charset="0"/>
            <a:cs typeface="Times New Roman" pitchFamily="18" charset="0"/>
          </a:endParaRPr>
        </a:p>
      </dgm:t>
    </dgm:pt>
    <dgm:pt modelId="{A32F80CD-699E-44C2-82E9-C35D872DFF82}">
      <dgm:prSet custT="1"/>
      <dgm:spPr/>
      <dgm:t>
        <a:bodyPr/>
        <a:lstStyle/>
        <a:p>
          <a:pPr rtl="0"/>
          <a:r>
            <a:rPr lang="en-US" sz="1800" dirty="0" smtClean="0">
              <a:latin typeface="Times New Roman" pitchFamily="18" charset="0"/>
              <a:cs typeface="Times New Roman" pitchFamily="18" charset="0"/>
            </a:rPr>
            <a:t>Hydrophobic</a:t>
          </a:r>
          <a:endParaRPr lang="en-US" sz="1800" dirty="0">
            <a:latin typeface="Times New Roman" pitchFamily="18" charset="0"/>
            <a:cs typeface="Times New Roman" pitchFamily="18" charset="0"/>
          </a:endParaRPr>
        </a:p>
      </dgm:t>
    </dgm:pt>
    <dgm:pt modelId="{3EA44CDF-8112-44E6-84E2-3660DD1C96F3}" type="parTrans" cxnId="{ADEC4F7C-DF78-469A-A0DC-F9B2DB2D3CC2}">
      <dgm:prSet/>
      <dgm:spPr/>
      <dgm:t>
        <a:bodyPr/>
        <a:lstStyle/>
        <a:p>
          <a:endParaRPr lang="en-US" sz="1800">
            <a:latin typeface="Times New Roman" pitchFamily="18" charset="0"/>
            <a:cs typeface="Times New Roman" pitchFamily="18" charset="0"/>
          </a:endParaRPr>
        </a:p>
      </dgm:t>
    </dgm:pt>
    <dgm:pt modelId="{7E03224E-95A4-4128-A1FB-A698F4D98A67}" type="sibTrans" cxnId="{ADEC4F7C-DF78-469A-A0DC-F9B2DB2D3CC2}">
      <dgm:prSet/>
      <dgm:spPr/>
      <dgm:t>
        <a:bodyPr/>
        <a:lstStyle/>
        <a:p>
          <a:endParaRPr lang="en-US" sz="1800">
            <a:latin typeface="Times New Roman" pitchFamily="18" charset="0"/>
            <a:cs typeface="Times New Roman" pitchFamily="18" charset="0"/>
          </a:endParaRPr>
        </a:p>
      </dgm:t>
    </dgm:pt>
    <dgm:pt modelId="{C812AE82-4117-426A-A7D2-442FFAB2DBA8}">
      <dgm:prSet custT="1"/>
      <dgm:spPr/>
      <dgm:t>
        <a:bodyPr/>
        <a:lstStyle/>
        <a:p>
          <a:pPr rtl="0"/>
          <a:r>
            <a:rPr lang="en-US" sz="1800" dirty="0" smtClean="0">
              <a:latin typeface="Times New Roman" pitchFamily="18" charset="0"/>
              <a:cs typeface="Times New Roman" pitchFamily="18" charset="0"/>
            </a:rPr>
            <a:t>Intercalates with DNA at minor groove</a:t>
          </a:r>
          <a:endParaRPr lang="en-US" sz="1800" dirty="0">
            <a:latin typeface="Times New Roman" pitchFamily="18" charset="0"/>
            <a:cs typeface="Times New Roman" pitchFamily="18" charset="0"/>
          </a:endParaRPr>
        </a:p>
      </dgm:t>
    </dgm:pt>
    <dgm:pt modelId="{FE8F8604-0C1D-437D-8FAB-85BBDC29ADB8}" type="parTrans" cxnId="{C4E47F08-E051-49E7-8058-00D1A3522F92}">
      <dgm:prSet/>
      <dgm:spPr/>
      <dgm:t>
        <a:bodyPr/>
        <a:lstStyle/>
        <a:p>
          <a:endParaRPr lang="en-US" sz="1800">
            <a:latin typeface="Times New Roman" pitchFamily="18" charset="0"/>
            <a:cs typeface="Times New Roman" pitchFamily="18" charset="0"/>
          </a:endParaRPr>
        </a:p>
      </dgm:t>
    </dgm:pt>
    <dgm:pt modelId="{8F416250-29AE-4D2F-9A98-0940C29A197A}" type="sibTrans" cxnId="{C4E47F08-E051-49E7-8058-00D1A3522F92}">
      <dgm:prSet/>
      <dgm:spPr/>
      <dgm:t>
        <a:bodyPr/>
        <a:lstStyle/>
        <a:p>
          <a:endParaRPr lang="en-US" sz="1800">
            <a:latin typeface="Times New Roman" pitchFamily="18" charset="0"/>
            <a:cs typeface="Times New Roman" pitchFamily="18" charset="0"/>
          </a:endParaRPr>
        </a:p>
      </dgm:t>
    </dgm:pt>
    <dgm:pt modelId="{A8E08383-A445-48C0-AC3C-289811A0BF09}">
      <dgm:prSet custT="1"/>
      <dgm:spPr/>
      <dgm:t>
        <a:bodyPr/>
        <a:lstStyle/>
        <a:p>
          <a:pPr rtl="0"/>
          <a:r>
            <a:rPr lang="en-US" sz="1800" smtClean="0">
              <a:latin typeface="Times New Roman" pitchFamily="18" charset="0"/>
              <a:cs typeface="Times New Roman" pitchFamily="18" charset="0"/>
            </a:rPr>
            <a:t>Inhibits topoisomerase II activity</a:t>
          </a:r>
          <a:endParaRPr lang="en-US" sz="1800">
            <a:latin typeface="Times New Roman" pitchFamily="18" charset="0"/>
            <a:cs typeface="Times New Roman" pitchFamily="18" charset="0"/>
          </a:endParaRPr>
        </a:p>
      </dgm:t>
    </dgm:pt>
    <dgm:pt modelId="{E26BEC91-E3E2-47BA-89AC-06A0ACD492E1}" type="parTrans" cxnId="{8B3A35AA-5E3C-496B-8EE8-137981DD1817}">
      <dgm:prSet/>
      <dgm:spPr/>
      <dgm:t>
        <a:bodyPr/>
        <a:lstStyle/>
        <a:p>
          <a:endParaRPr lang="en-US" sz="1800">
            <a:latin typeface="Times New Roman" pitchFamily="18" charset="0"/>
            <a:cs typeface="Times New Roman" pitchFamily="18" charset="0"/>
          </a:endParaRPr>
        </a:p>
      </dgm:t>
    </dgm:pt>
    <dgm:pt modelId="{160F310A-AC6C-4F28-BBDD-BA5F583220CD}" type="sibTrans" cxnId="{8B3A35AA-5E3C-496B-8EE8-137981DD1817}">
      <dgm:prSet/>
      <dgm:spPr/>
      <dgm:t>
        <a:bodyPr/>
        <a:lstStyle/>
        <a:p>
          <a:endParaRPr lang="en-US" sz="1800">
            <a:latin typeface="Times New Roman" pitchFamily="18" charset="0"/>
            <a:cs typeface="Times New Roman" pitchFamily="18" charset="0"/>
          </a:endParaRPr>
        </a:p>
      </dgm:t>
    </dgm:pt>
    <dgm:pt modelId="{3052A57B-C2DA-49F7-ACFC-35EEDFE3E508}">
      <dgm:prSet custT="1"/>
      <dgm:spPr/>
      <dgm:t>
        <a:bodyPr/>
        <a:lstStyle/>
        <a:p>
          <a:pPr rtl="0"/>
          <a:r>
            <a:rPr lang="en-US" sz="1800" smtClean="0">
              <a:latin typeface="Times New Roman" pitchFamily="18" charset="0"/>
              <a:cs typeface="Times New Roman" pitchFamily="18" charset="0"/>
            </a:rPr>
            <a:t>Cease Replication</a:t>
          </a:r>
          <a:endParaRPr lang="en-US" sz="1800">
            <a:latin typeface="Times New Roman" pitchFamily="18" charset="0"/>
            <a:cs typeface="Times New Roman" pitchFamily="18" charset="0"/>
          </a:endParaRPr>
        </a:p>
      </dgm:t>
    </dgm:pt>
    <dgm:pt modelId="{D5F6503A-E3E7-4844-9BD3-6536B22F12D1}" type="parTrans" cxnId="{E6DE1357-5581-432A-B522-D990C9C12688}">
      <dgm:prSet/>
      <dgm:spPr/>
      <dgm:t>
        <a:bodyPr/>
        <a:lstStyle/>
        <a:p>
          <a:endParaRPr lang="en-US" sz="1800">
            <a:latin typeface="Times New Roman" pitchFamily="18" charset="0"/>
            <a:cs typeface="Times New Roman" pitchFamily="18" charset="0"/>
          </a:endParaRPr>
        </a:p>
      </dgm:t>
    </dgm:pt>
    <dgm:pt modelId="{F883CE45-952C-4080-A848-6C9F24A38EE3}" type="sibTrans" cxnId="{E6DE1357-5581-432A-B522-D990C9C12688}">
      <dgm:prSet/>
      <dgm:spPr/>
      <dgm:t>
        <a:bodyPr/>
        <a:lstStyle/>
        <a:p>
          <a:endParaRPr lang="en-US" sz="1800">
            <a:latin typeface="Times New Roman" pitchFamily="18" charset="0"/>
            <a:cs typeface="Times New Roman" pitchFamily="18" charset="0"/>
          </a:endParaRPr>
        </a:p>
      </dgm:t>
    </dgm:pt>
    <dgm:pt modelId="{F6F72921-F412-4AD8-B303-7C3D7F3B0FDE}">
      <dgm:prSet custT="1"/>
      <dgm:spPr/>
      <dgm:t>
        <a:bodyPr/>
        <a:lstStyle/>
        <a:p>
          <a:pPr rtl="0"/>
          <a:r>
            <a:rPr lang="en-US" sz="1800" dirty="0" smtClean="0">
              <a:latin typeface="Times New Roman" pitchFamily="18" charset="0"/>
              <a:cs typeface="Times New Roman" pitchFamily="18" charset="0"/>
            </a:rPr>
            <a:t>Fluorescent</a:t>
          </a:r>
          <a:endParaRPr lang="en-US" sz="1800" dirty="0">
            <a:latin typeface="Times New Roman" pitchFamily="18" charset="0"/>
            <a:cs typeface="Times New Roman" pitchFamily="18" charset="0"/>
          </a:endParaRPr>
        </a:p>
      </dgm:t>
    </dgm:pt>
    <dgm:pt modelId="{41032402-7604-40D4-BBD3-1E17F00F0646}" type="parTrans" cxnId="{636FAEFD-0A57-4389-9B71-987A04D73989}">
      <dgm:prSet/>
      <dgm:spPr/>
      <dgm:t>
        <a:bodyPr/>
        <a:lstStyle/>
        <a:p>
          <a:endParaRPr lang="en-US"/>
        </a:p>
      </dgm:t>
    </dgm:pt>
    <dgm:pt modelId="{C6CC89CC-B99D-4A55-9BDF-0B8D5E77F0E4}" type="sibTrans" cxnId="{636FAEFD-0A57-4389-9B71-987A04D73989}">
      <dgm:prSet/>
      <dgm:spPr/>
      <dgm:t>
        <a:bodyPr/>
        <a:lstStyle/>
        <a:p>
          <a:endParaRPr lang="en-US"/>
        </a:p>
      </dgm:t>
    </dgm:pt>
    <dgm:pt modelId="{62F67BB2-5055-474A-AB8E-E78B62C1D9D7}">
      <dgm:prSet custT="1"/>
      <dgm:spPr>
        <a:solidFill>
          <a:srgbClr val="990000"/>
        </a:solidFill>
      </dgm:spPr>
      <dgm:t>
        <a:bodyPr/>
        <a:lstStyle/>
        <a:p>
          <a:pPr rtl="0"/>
          <a:r>
            <a:rPr lang="en-US" sz="1800" b="1" dirty="0" smtClean="0">
              <a:solidFill>
                <a:schemeClr val="bg1"/>
              </a:solidFill>
              <a:latin typeface="Times New Roman" pitchFamily="18" charset="0"/>
              <a:cs typeface="Times New Roman" pitchFamily="18" charset="0"/>
            </a:rPr>
            <a:t>DOX (Doxorubicin)</a:t>
          </a:r>
          <a:endParaRPr lang="en-US" sz="1800" b="1" dirty="0">
            <a:solidFill>
              <a:schemeClr val="bg1"/>
            </a:solidFill>
            <a:latin typeface="Times New Roman" pitchFamily="18" charset="0"/>
            <a:cs typeface="Times New Roman" pitchFamily="18" charset="0"/>
          </a:endParaRPr>
        </a:p>
      </dgm:t>
    </dgm:pt>
    <dgm:pt modelId="{9EC111EF-7EB0-4816-A8B0-A1D8487ED7F0}" type="parTrans" cxnId="{A18AEB95-2AE3-49A2-B442-225529F2DAEB}">
      <dgm:prSet/>
      <dgm:spPr/>
      <dgm:t>
        <a:bodyPr/>
        <a:lstStyle/>
        <a:p>
          <a:endParaRPr lang="en-US"/>
        </a:p>
      </dgm:t>
    </dgm:pt>
    <dgm:pt modelId="{46D2EB04-2D72-4024-8E34-A2E28BD3F432}" type="sibTrans" cxnId="{A18AEB95-2AE3-49A2-B442-225529F2DAEB}">
      <dgm:prSet/>
      <dgm:spPr/>
      <dgm:t>
        <a:bodyPr/>
        <a:lstStyle/>
        <a:p>
          <a:endParaRPr lang="en-US"/>
        </a:p>
      </dgm:t>
    </dgm:pt>
    <dgm:pt modelId="{529C5803-59A3-47D2-A0AB-4A9B876D6785}" type="pres">
      <dgm:prSet presAssocID="{958EB895-C077-4CEA-9485-DD3E77E2CC4B}" presName="linear" presStyleCnt="0">
        <dgm:presLayoutVars>
          <dgm:animLvl val="lvl"/>
          <dgm:resizeHandles val="exact"/>
        </dgm:presLayoutVars>
      </dgm:prSet>
      <dgm:spPr/>
      <dgm:t>
        <a:bodyPr/>
        <a:lstStyle/>
        <a:p>
          <a:endParaRPr lang="en-US"/>
        </a:p>
      </dgm:t>
    </dgm:pt>
    <dgm:pt modelId="{84B159B8-A004-4D8A-8B60-6D8FDA721081}" type="pres">
      <dgm:prSet presAssocID="{62F67BB2-5055-474A-AB8E-E78B62C1D9D7}" presName="parentText" presStyleLbl="node1" presStyleIdx="0" presStyleCnt="7">
        <dgm:presLayoutVars>
          <dgm:chMax val="0"/>
          <dgm:bulletEnabled val="1"/>
        </dgm:presLayoutVars>
      </dgm:prSet>
      <dgm:spPr/>
      <dgm:t>
        <a:bodyPr/>
        <a:lstStyle/>
        <a:p>
          <a:endParaRPr lang="en-US"/>
        </a:p>
      </dgm:t>
    </dgm:pt>
    <dgm:pt modelId="{71B8C394-5BE9-49F4-A0B3-179FEFB4ED17}" type="pres">
      <dgm:prSet presAssocID="{46D2EB04-2D72-4024-8E34-A2E28BD3F432}" presName="spacer" presStyleCnt="0"/>
      <dgm:spPr/>
    </dgm:pt>
    <dgm:pt modelId="{78555A91-3D17-4C9B-8253-957952EAD4C9}" type="pres">
      <dgm:prSet presAssocID="{F20241D3-410E-45CB-8BAB-1E773532DE0F}" presName="parentText" presStyleLbl="node1" presStyleIdx="1" presStyleCnt="7">
        <dgm:presLayoutVars>
          <dgm:chMax val="0"/>
          <dgm:bulletEnabled val="1"/>
        </dgm:presLayoutVars>
      </dgm:prSet>
      <dgm:spPr/>
      <dgm:t>
        <a:bodyPr/>
        <a:lstStyle/>
        <a:p>
          <a:endParaRPr lang="en-US"/>
        </a:p>
      </dgm:t>
    </dgm:pt>
    <dgm:pt modelId="{F94B08DD-7F69-447C-BC90-7967A2C0267A}" type="pres">
      <dgm:prSet presAssocID="{7B3FA6E6-C8A4-41FF-B8F4-5C15625AE03F}" presName="spacer" presStyleCnt="0"/>
      <dgm:spPr/>
    </dgm:pt>
    <dgm:pt modelId="{B2A6123B-E153-4DB4-9A1F-E2AA284791DB}" type="pres">
      <dgm:prSet presAssocID="{A32F80CD-699E-44C2-82E9-C35D872DFF82}" presName="parentText" presStyleLbl="node1" presStyleIdx="2" presStyleCnt="7">
        <dgm:presLayoutVars>
          <dgm:chMax val="0"/>
          <dgm:bulletEnabled val="1"/>
        </dgm:presLayoutVars>
      </dgm:prSet>
      <dgm:spPr/>
      <dgm:t>
        <a:bodyPr/>
        <a:lstStyle/>
        <a:p>
          <a:endParaRPr lang="en-US"/>
        </a:p>
      </dgm:t>
    </dgm:pt>
    <dgm:pt modelId="{A38A7A64-6649-4550-9711-DE030A988305}" type="pres">
      <dgm:prSet presAssocID="{7E03224E-95A4-4128-A1FB-A698F4D98A67}" presName="spacer" presStyleCnt="0"/>
      <dgm:spPr/>
    </dgm:pt>
    <dgm:pt modelId="{83C36589-C044-4BF3-A91B-183A3A09CC9C}" type="pres">
      <dgm:prSet presAssocID="{F6F72921-F412-4AD8-B303-7C3D7F3B0FDE}" presName="parentText" presStyleLbl="node1" presStyleIdx="3" presStyleCnt="7">
        <dgm:presLayoutVars>
          <dgm:chMax val="0"/>
          <dgm:bulletEnabled val="1"/>
        </dgm:presLayoutVars>
      </dgm:prSet>
      <dgm:spPr/>
      <dgm:t>
        <a:bodyPr/>
        <a:lstStyle/>
        <a:p>
          <a:endParaRPr lang="en-US"/>
        </a:p>
      </dgm:t>
    </dgm:pt>
    <dgm:pt modelId="{7A5B88E5-B33F-4FB2-A160-03B22D666E19}" type="pres">
      <dgm:prSet presAssocID="{C6CC89CC-B99D-4A55-9BDF-0B8D5E77F0E4}" presName="spacer" presStyleCnt="0"/>
      <dgm:spPr/>
    </dgm:pt>
    <dgm:pt modelId="{834F32E5-6FB2-4C9D-B637-8DBE45F83827}" type="pres">
      <dgm:prSet presAssocID="{C812AE82-4117-426A-A7D2-442FFAB2DBA8}" presName="parentText" presStyleLbl="node1" presStyleIdx="4" presStyleCnt="7">
        <dgm:presLayoutVars>
          <dgm:chMax val="0"/>
          <dgm:bulletEnabled val="1"/>
        </dgm:presLayoutVars>
      </dgm:prSet>
      <dgm:spPr/>
      <dgm:t>
        <a:bodyPr/>
        <a:lstStyle/>
        <a:p>
          <a:endParaRPr lang="en-US"/>
        </a:p>
      </dgm:t>
    </dgm:pt>
    <dgm:pt modelId="{66F17BE3-2F66-498F-9745-1177481D4668}" type="pres">
      <dgm:prSet presAssocID="{8F416250-29AE-4D2F-9A98-0940C29A197A}" presName="spacer" presStyleCnt="0"/>
      <dgm:spPr/>
    </dgm:pt>
    <dgm:pt modelId="{246A3E77-54C4-4A51-918A-AAFCE00EC506}" type="pres">
      <dgm:prSet presAssocID="{A8E08383-A445-48C0-AC3C-289811A0BF09}" presName="parentText" presStyleLbl="node1" presStyleIdx="5" presStyleCnt="7">
        <dgm:presLayoutVars>
          <dgm:chMax val="0"/>
          <dgm:bulletEnabled val="1"/>
        </dgm:presLayoutVars>
      </dgm:prSet>
      <dgm:spPr/>
      <dgm:t>
        <a:bodyPr/>
        <a:lstStyle/>
        <a:p>
          <a:endParaRPr lang="en-US"/>
        </a:p>
      </dgm:t>
    </dgm:pt>
    <dgm:pt modelId="{77980054-48F3-4C83-9FE5-F58D3B9404A1}" type="pres">
      <dgm:prSet presAssocID="{160F310A-AC6C-4F28-BBDD-BA5F583220CD}" presName="spacer" presStyleCnt="0"/>
      <dgm:spPr/>
    </dgm:pt>
    <dgm:pt modelId="{6123C64D-23B5-48EB-9361-FC62891273F2}" type="pres">
      <dgm:prSet presAssocID="{3052A57B-C2DA-49F7-ACFC-35EEDFE3E508}" presName="parentText" presStyleLbl="node1" presStyleIdx="6" presStyleCnt="7">
        <dgm:presLayoutVars>
          <dgm:chMax val="0"/>
          <dgm:bulletEnabled val="1"/>
        </dgm:presLayoutVars>
      </dgm:prSet>
      <dgm:spPr/>
      <dgm:t>
        <a:bodyPr/>
        <a:lstStyle/>
        <a:p>
          <a:endParaRPr lang="en-US"/>
        </a:p>
      </dgm:t>
    </dgm:pt>
  </dgm:ptLst>
  <dgm:cxnLst>
    <dgm:cxn modelId="{E6DE1357-5581-432A-B522-D990C9C12688}" srcId="{958EB895-C077-4CEA-9485-DD3E77E2CC4B}" destId="{3052A57B-C2DA-49F7-ACFC-35EEDFE3E508}" srcOrd="6" destOrd="0" parTransId="{D5F6503A-E3E7-4844-9BD3-6536B22F12D1}" sibTransId="{F883CE45-952C-4080-A848-6C9F24A38EE3}"/>
    <dgm:cxn modelId="{C4E47F08-E051-49E7-8058-00D1A3522F92}" srcId="{958EB895-C077-4CEA-9485-DD3E77E2CC4B}" destId="{C812AE82-4117-426A-A7D2-442FFAB2DBA8}" srcOrd="4" destOrd="0" parTransId="{FE8F8604-0C1D-437D-8FAB-85BBDC29ADB8}" sibTransId="{8F416250-29AE-4D2F-9A98-0940C29A197A}"/>
    <dgm:cxn modelId="{8B3A35AA-5E3C-496B-8EE8-137981DD1817}" srcId="{958EB895-C077-4CEA-9485-DD3E77E2CC4B}" destId="{A8E08383-A445-48C0-AC3C-289811A0BF09}" srcOrd="5" destOrd="0" parTransId="{E26BEC91-E3E2-47BA-89AC-06A0ACD492E1}" sibTransId="{160F310A-AC6C-4F28-BBDD-BA5F583220CD}"/>
    <dgm:cxn modelId="{189320BC-CC12-4A30-86F0-CC470178D436}" type="presOf" srcId="{A32F80CD-699E-44C2-82E9-C35D872DFF82}" destId="{B2A6123B-E153-4DB4-9A1F-E2AA284791DB}" srcOrd="0" destOrd="0" presId="urn:microsoft.com/office/officeart/2005/8/layout/vList2"/>
    <dgm:cxn modelId="{D39071BC-7266-4D34-A384-1716127D02D6}" type="presOf" srcId="{A8E08383-A445-48C0-AC3C-289811A0BF09}" destId="{246A3E77-54C4-4A51-918A-AAFCE00EC506}" srcOrd="0" destOrd="0" presId="urn:microsoft.com/office/officeart/2005/8/layout/vList2"/>
    <dgm:cxn modelId="{83CAA1C0-3698-4CE4-BA36-634200D1513A}" type="presOf" srcId="{3052A57B-C2DA-49F7-ACFC-35EEDFE3E508}" destId="{6123C64D-23B5-48EB-9361-FC62891273F2}" srcOrd="0" destOrd="0" presId="urn:microsoft.com/office/officeart/2005/8/layout/vList2"/>
    <dgm:cxn modelId="{A18AEB95-2AE3-49A2-B442-225529F2DAEB}" srcId="{958EB895-C077-4CEA-9485-DD3E77E2CC4B}" destId="{62F67BB2-5055-474A-AB8E-E78B62C1D9D7}" srcOrd="0" destOrd="0" parTransId="{9EC111EF-7EB0-4816-A8B0-A1D8487ED7F0}" sibTransId="{46D2EB04-2D72-4024-8E34-A2E28BD3F432}"/>
    <dgm:cxn modelId="{FFAD462D-8FDB-4B83-BD43-0DD3D0DCE0C9}" type="presOf" srcId="{F6F72921-F412-4AD8-B303-7C3D7F3B0FDE}" destId="{83C36589-C044-4BF3-A91B-183A3A09CC9C}" srcOrd="0" destOrd="0" presId="urn:microsoft.com/office/officeart/2005/8/layout/vList2"/>
    <dgm:cxn modelId="{5E4B1251-1599-4CB0-B4B2-A4A99DF4D3A5}" type="presOf" srcId="{C812AE82-4117-426A-A7D2-442FFAB2DBA8}" destId="{834F32E5-6FB2-4C9D-B637-8DBE45F83827}" srcOrd="0" destOrd="0" presId="urn:microsoft.com/office/officeart/2005/8/layout/vList2"/>
    <dgm:cxn modelId="{FB3B89B1-8D34-4D59-BF9A-7ACC0A72A2F6}" srcId="{958EB895-C077-4CEA-9485-DD3E77E2CC4B}" destId="{F20241D3-410E-45CB-8BAB-1E773532DE0F}" srcOrd="1" destOrd="0" parTransId="{C6B8E443-65C2-4A95-A1AC-B1AAA7ABD0B2}" sibTransId="{7B3FA6E6-C8A4-41FF-B8F4-5C15625AE03F}"/>
    <dgm:cxn modelId="{636FAEFD-0A57-4389-9B71-987A04D73989}" srcId="{958EB895-C077-4CEA-9485-DD3E77E2CC4B}" destId="{F6F72921-F412-4AD8-B303-7C3D7F3B0FDE}" srcOrd="3" destOrd="0" parTransId="{41032402-7604-40D4-BBD3-1E17F00F0646}" sibTransId="{C6CC89CC-B99D-4A55-9BDF-0B8D5E77F0E4}"/>
    <dgm:cxn modelId="{D67B4BEF-717A-4470-94A7-04865B290ADB}" type="presOf" srcId="{62F67BB2-5055-474A-AB8E-E78B62C1D9D7}" destId="{84B159B8-A004-4D8A-8B60-6D8FDA721081}" srcOrd="0" destOrd="0" presId="urn:microsoft.com/office/officeart/2005/8/layout/vList2"/>
    <dgm:cxn modelId="{0B44556F-98C5-403A-AF5D-3D514A1907CC}" type="presOf" srcId="{F20241D3-410E-45CB-8BAB-1E773532DE0F}" destId="{78555A91-3D17-4C9B-8253-957952EAD4C9}" srcOrd="0" destOrd="0" presId="urn:microsoft.com/office/officeart/2005/8/layout/vList2"/>
    <dgm:cxn modelId="{8E0AA90B-5C01-4ECF-B8ED-EA8E2FC04921}" type="presOf" srcId="{958EB895-C077-4CEA-9485-DD3E77E2CC4B}" destId="{529C5803-59A3-47D2-A0AB-4A9B876D6785}" srcOrd="0" destOrd="0" presId="urn:microsoft.com/office/officeart/2005/8/layout/vList2"/>
    <dgm:cxn modelId="{ADEC4F7C-DF78-469A-A0DC-F9B2DB2D3CC2}" srcId="{958EB895-C077-4CEA-9485-DD3E77E2CC4B}" destId="{A32F80CD-699E-44C2-82E9-C35D872DFF82}" srcOrd="2" destOrd="0" parTransId="{3EA44CDF-8112-44E6-84E2-3660DD1C96F3}" sibTransId="{7E03224E-95A4-4128-A1FB-A698F4D98A67}"/>
    <dgm:cxn modelId="{77DB8BDA-1560-4A20-8178-47795F2E98DD}" type="presParOf" srcId="{529C5803-59A3-47D2-A0AB-4A9B876D6785}" destId="{84B159B8-A004-4D8A-8B60-6D8FDA721081}" srcOrd="0" destOrd="0" presId="urn:microsoft.com/office/officeart/2005/8/layout/vList2"/>
    <dgm:cxn modelId="{BBBFBA5F-F431-45A9-BE37-82BE4E4ED067}" type="presParOf" srcId="{529C5803-59A3-47D2-A0AB-4A9B876D6785}" destId="{71B8C394-5BE9-49F4-A0B3-179FEFB4ED17}" srcOrd="1" destOrd="0" presId="urn:microsoft.com/office/officeart/2005/8/layout/vList2"/>
    <dgm:cxn modelId="{820872D3-11D6-487E-B049-279DFD1A2EA6}" type="presParOf" srcId="{529C5803-59A3-47D2-A0AB-4A9B876D6785}" destId="{78555A91-3D17-4C9B-8253-957952EAD4C9}" srcOrd="2" destOrd="0" presId="urn:microsoft.com/office/officeart/2005/8/layout/vList2"/>
    <dgm:cxn modelId="{58B8CA48-53E4-48E5-B3EE-5A30C32C6D25}" type="presParOf" srcId="{529C5803-59A3-47D2-A0AB-4A9B876D6785}" destId="{F94B08DD-7F69-447C-BC90-7967A2C0267A}" srcOrd="3" destOrd="0" presId="urn:microsoft.com/office/officeart/2005/8/layout/vList2"/>
    <dgm:cxn modelId="{8420C45C-43EB-44BC-951E-E6D2A0E4C17E}" type="presParOf" srcId="{529C5803-59A3-47D2-A0AB-4A9B876D6785}" destId="{B2A6123B-E153-4DB4-9A1F-E2AA284791DB}" srcOrd="4" destOrd="0" presId="urn:microsoft.com/office/officeart/2005/8/layout/vList2"/>
    <dgm:cxn modelId="{B693AF7C-6D28-4D54-97C3-691DF6E35452}" type="presParOf" srcId="{529C5803-59A3-47D2-A0AB-4A9B876D6785}" destId="{A38A7A64-6649-4550-9711-DE030A988305}" srcOrd="5" destOrd="0" presId="urn:microsoft.com/office/officeart/2005/8/layout/vList2"/>
    <dgm:cxn modelId="{9A187C86-80B8-4EE2-9773-F38A71DBFBC6}" type="presParOf" srcId="{529C5803-59A3-47D2-A0AB-4A9B876D6785}" destId="{83C36589-C044-4BF3-A91B-183A3A09CC9C}" srcOrd="6" destOrd="0" presId="urn:microsoft.com/office/officeart/2005/8/layout/vList2"/>
    <dgm:cxn modelId="{CA60F071-FD7C-4A59-A600-A00B8E9AABC9}" type="presParOf" srcId="{529C5803-59A3-47D2-A0AB-4A9B876D6785}" destId="{7A5B88E5-B33F-4FB2-A160-03B22D666E19}" srcOrd="7" destOrd="0" presId="urn:microsoft.com/office/officeart/2005/8/layout/vList2"/>
    <dgm:cxn modelId="{5F661C9F-CAFF-405C-8303-55BD31E31418}" type="presParOf" srcId="{529C5803-59A3-47D2-A0AB-4A9B876D6785}" destId="{834F32E5-6FB2-4C9D-B637-8DBE45F83827}" srcOrd="8" destOrd="0" presId="urn:microsoft.com/office/officeart/2005/8/layout/vList2"/>
    <dgm:cxn modelId="{0BA1BF7C-0C47-476C-B8F6-17D3FEF716B3}" type="presParOf" srcId="{529C5803-59A3-47D2-A0AB-4A9B876D6785}" destId="{66F17BE3-2F66-498F-9745-1177481D4668}" srcOrd="9" destOrd="0" presId="urn:microsoft.com/office/officeart/2005/8/layout/vList2"/>
    <dgm:cxn modelId="{7F46CB1D-7F8E-4D57-91EC-5AA6601F421E}" type="presParOf" srcId="{529C5803-59A3-47D2-A0AB-4A9B876D6785}" destId="{246A3E77-54C4-4A51-918A-AAFCE00EC506}" srcOrd="10" destOrd="0" presId="urn:microsoft.com/office/officeart/2005/8/layout/vList2"/>
    <dgm:cxn modelId="{679F898A-765F-4119-B552-2DB2470AB6B5}" type="presParOf" srcId="{529C5803-59A3-47D2-A0AB-4A9B876D6785}" destId="{77980054-48F3-4C83-9FE5-F58D3B9404A1}" srcOrd="11" destOrd="0" presId="urn:microsoft.com/office/officeart/2005/8/layout/vList2"/>
    <dgm:cxn modelId="{A2E19B92-F4C7-4B26-B2FF-BC219D4DBD40}" type="presParOf" srcId="{529C5803-59A3-47D2-A0AB-4A9B876D6785}" destId="{6123C64D-23B5-48EB-9361-FC62891273F2}" srcOrd="12"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400" b="0" dirty="0" smtClean="0"/>
            <a:t>ICG-DOX-PLGA-NPs</a:t>
          </a:r>
          <a:endParaRPr lang="en-US" sz="2400" dirty="0"/>
        </a:p>
      </dgm:t>
    </dgm:pt>
    <dgm:pt modelId="{06385561-17A6-4D51-A675-4A9FAA3FF39C}" type="parTrans" cxnId="{E4A0CCC7-34CA-4E79-83E0-D7A1ADE52AA9}">
      <dgm:prSet/>
      <dgm:spPr/>
      <dgm:t>
        <a:bodyPr/>
        <a:lstStyle/>
        <a:p>
          <a:endParaRPr lang="en-US"/>
        </a:p>
      </dgm:t>
    </dgm:pt>
    <dgm:pt modelId="{BE028CB9-D97B-4C82-A2E5-12780AB82990}" type="sibTrans" cxnId="{E4A0CCC7-34CA-4E79-83E0-D7A1ADE52AA9}">
      <dgm:prSet/>
      <dgm:spPr/>
      <dgm:t>
        <a:bodyPr/>
        <a:lstStyle/>
        <a:p>
          <a:endParaRPr lang="en-US"/>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E4A0CCC7-34CA-4E79-83E0-D7A1ADE52AA9}" srcId="{1BB81361-9F51-4EA8-9F79-E646E9273B56}" destId="{BA6FF989-DA89-4A96-A4C9-6CFDE78200BF}" srcOrd="0" destOrd="0" parTransId="{06385561-17A6-4D51-A675-4A9FAA3FF39C}" sibTransId="{BE028CB9-D97B-4C82-A2E5-12780AB82990}"/>
    <dgm:cxn modelId="{6C80A0ED-82D9-442C-B2E5-9F76A09AB949}" type="presOf" srcId="{1BB81361-9F51-4EA8-9F79-E646E9273B56}" destId="{3DC562B5-A035-4A46-B826-A7F436BAF511}" srcOrd="0" destOrd="0" presId="urn:microsoft.com/office/officeart/2005/8/layout/vList2"/>
    <dgm:cxn modelId="{7B646367-E2A0-4101-88A8-05B6AE435606}" type="presOf" srcId="{BA6FF989-DA89-4A96-A4C9-6CFDE78200BF}" destId="{A29D0E6E-71C2-4F8A-A737-E4F3988437A6}" srcOrd="0" destOrd="0" presId="urn:microsoft.com/office/officeart/2005/8/layout/vList2"/>
    <dgm:cxn modelId="{7CDFABEE-0F07-4E0A-92A0-A10DFB462B17}"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58EB895-C077-4CEA-9485-DD3E77E2CC4B}"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F20241D3-410E-45CB-8BAB-1E773532DE0F}">
      <dgm:prSet custT="1"/>
      <dgm:spPr/>
      <dgm:t>
        <a:bodyPr/>
        <a:lstStyle/>
        <a:p>
          <a:pPr rtl="0"/>
          <a:r>
            <a:rPr lang="en-US" sz="1800" dirty="0" smtClean="0">
              <a:latin typeface="Times New Roman" pitchFamily="18" charset="0"/>
              <a:cs typeface="Times New Roman" pitchFamily="18" charset="0"/>
            </a:rPr>
            <a:t>FDA approved</a:t>
          </a:r>
          <a:endParaRPr lang="en-US" sz="1800" dirty="0">
            <a:latin typeface="Times New Roman" pitchFamily="18" charset="0"/>
            <a:cs typeface="Times New Roman" pitchFamily="18" charset="0"/>
          </a:endParaRPr>
        </a:p>
      </dgm:t>
    </dgm:pt>
    <dgm:pt modelId="{C6B8E443-65C2-4A95-A1AC-B1AAA7ABD0B2}" type="parTrans" cxnId="{FB3B89B1-8D34-4D59-BF9A-7ACC0A72A2F6}">
      <dgm:prSet/>
      <dgm:spPr/>
      <dgm:t>
        <a:bodyPr/>
        <a:lstStyle/>
        <a:p>
          <a:endParaRPr lang="en-US" sz="1800">
            <a:latin typeface="Times New Roman" pitchFamily="18" charset="0"/>
            <a:cs typeface="Times New Roman" pitchFamily="18" charset="0"/>
          </a:endParaRPr>
        </a:p>
      </dgm:t>
    </dgm:pt>
    <dgm:pt modelId="{7B3FA6E6-C8A4-41FF-B8F4-5C15625AE03F}" type="sibTrans" cxnId="{FB3B89B1-8D34-4D59-BF9A-7ACC0A72A2F6}">
      <dgm:prSet/>
      <dgm:spPr/>
      <dgm:t>
        <a:bodyPr/>
        <a:lstStyle/>
        <a:p>
          <a:endParaRPr lang="en-US" sz="1800">
            <a:latin typeface="Times New Roman" pitchFamily="18" charset="0"/>
            <a:cs typeface="Times New Roman" pitchFamily="18" charset="0"/>
          </a:endParaRPr>
        </a:p>
      </dgm:t>
    </dgm:pt>
    <dgm:pt modelId="{A32F80CD-699E-44C2-82E9-C35D872DFF82}">
      <dgm:prSet custT="1"/>
      <dgm:spPr/>
      <dgm:t>
        <a:bodyPr/>
        <a:lstStyle/>
        <a:p>
          <a:pPr rtl="0"/>
          <a:r>
            <a:rPr lang="en-US" sz="1800" dirty="0" smtClean="0">
              <a:latin typeface="Times New Roman" pitchFamily="18" charset="0"/>
              <a:cs typeface="Times New Roman" pitchFamily="18" charset="0"/>
            </a:rPr>
            <a:t>Cyanine dye</a:t>
          </a:r>
          <a:endParaRPr lang="en-US" sz="1800" dirty="0">
            <a:latin typeface="Times New Roman" pitchFamily="18" charset="0"/>
            <a:cs typeface="Times New Roman" pitchFamily="18" charset="0"/>
          </a:endParaRPr>
        </a:p>
      </dgm:t>
    </dgm:pt>
    <dgm:pt modelId="{3EA44CDF-8112-44E6-84E2-3660DD1C96F3}" type="parTrans" cxnId="{ADEC4F7C-DF78-469A-A0DC-F9B2DB2D3CC2}">
      <dgm:prSet/>
      <dgm:spPr/>
      <dgm:t>
        <a:bodyPr/>
        <a:lstStyle/>
        <a:p>
          <a:endParaRPr lang="en-US" sz="1800">
            <a:latin typeface="Times New Roman" pitchFamily="18" charset="0"/>
            <a:cs typeface="Times New Roman" pitchFamily="18" charset="0"/>
          </a:endParaRPr>
        </a:p>
      </dgm:t>
    </dgm:pt>
    <dgm:pt modelId="{7E03224E-95A4-4128-A1FB-A698F4D98A67}" type="sibTrans" cxnId="{ADEC4F7C-DF78-469A-A0DC-F9B2DB2D3CC2}">
      <dgm:prSet/>
      <dgm:spPr/>
      <dgm:t>
        <a:bodyPr/>
        <a:lstStyle/>
        <a:p>
          <a:endParaRPr lang="en-US" sz="1800">
            <a:latin typeface="Times New Roman" pitchFamily="18" charset="0"/>
            <a:cs typeface="Times New Roman" pitchFamily="18" charset="0"/>
          </a:endParaRPr>
        </a:p>
      </dgm:t>
    </dgm:pt>
    <dgm:pt modelId="{C812AE82-4117-426A-A7D2-442FFAB2DBA8}">
      <dgm:prSet custT="1"/>
      <dgm:spPr/>
      <dgm:t>
        <a:bodyPr/>
        <a:lstStyle/>
        <a:p>
          <a:pPr rtl="0"/>
          <a:r>
            <a:rPr lang="en-US" sz="1800" dirty="0" smtClean="0">
              <a:latin typeface="Times New Roman" pitchFamily="18" charset="0"/>
              <a:cs typeface="Times New Roman" pitchFamily="18" charset="0"/>
            </a:rPr>
            <a:t>Binds to plasma protein</a:t>
          </a:r>
          <a:endParaRPr lang="en-US" sz="1800" dirty="0">
            <a:latin typeface="Times New Roman" pitchFamily="18" charset="0"/>
            <a:cs typeface="Times New Roman" pitchFamily="18" charset="0"/>
          </a:endParaRPr>
        </a:p>
      </dgm:t>
    </dgm:pt>
    <dgm:pt modelId="{FE8F8604-0C1D-437D-8FAB-85BBDC29ADB8}" type="parTrans" cxnId="{C4E47F08-E051-49E7-8058-00D1A3522F92}">
      <dgm:prSet/>
      <dgm:spPr/>
      <dgm:t>
        <a:bodyPr/>
        <a:lstStyle/>
        <a:p>
          <a:endParaRPr lang="en-US" sz="1800">
            <a:latin typeface="Times New Roman" pitchFamily="18" charset="0"/>
            <a:cs typeface="Times New Roman" pitchFamily="18" charset="0"/>
          </a:endParaRPr>
        </a:p>
      </dgm:t>
    </dgm:pt>
    <dgm:pt modelId="{8F416250-29AE-4D2F-9A98-0940C29A197A}" type="sibTrans" cxnId="{C4E47F08-E051-49E7-8058-00D1A3522F92}">
      <dgm:prSet/>
      <dgm:spPr/>
      <dgm:t>
        <a:bodyPr/>
        <a:lstStyle/>
        <a:p>
          <a:endParaRPr lang="en-US" sz="1800">
            <a:latin typeface="Times New Roman" pitchFamily="18" charset="0"/>
            <a:cs typeface="Times New Roman" pitchFamily="18" charset="0"/>
          </a:endParaRPr>
        </a:p>
      </dgm:t>
    </dgm:pt>
    <dgm:pt modelId="{A8E08383-A445-48C0-AC3C-289811A0BF09}">
      <dgm:prSet custT="1"/>
      <dgm:spPr/>
      <dgm:t>
        <a:bodyPr/>
        <a:lstStyle/>
        <a:p>
          <a:pPr rtl="0"/>
          <a:r>
            <a:rPr lang="en-US" sz="1800" dirty="0" smtClean="0">
              <a:latin typeface="Times New Roman" pitchFamily="18" charset="0"/>
              <a:cs typeface="Times New Roman" pitchFamily="18" charset="0"/>
            </a:rPr>
            <a:t>Half life: ~3 min, rapid plasma clearance</a:t>
          </a:r>
          <a:endParaRPr lang="en-US" sz="1800" dirty="0">
            <a:latin typeface="Times New Roman" pitchFamily="18" charset="0"/>
            <a:cs typeface="Times New Roman" pitchFamily="18" charset="0"/>
          </a:endParaRPr>
        </a:p>
      </dgm:t>
    </dgm:pt>
    <dgm:pt modelId="{E26BEC91-E3E2-47BA-89AC-06A0ACD492E1}" type="parTrans" cxnId="{8B3A35AA-5E3C-496B-8EE8-137981DD1817}">
      <dgm:prSet/>
      <dgm:spPr/>
      <dgm:t>
        <a:bodyPr/>
        <a:lstStyle/>
        <a:p>
          <a:endParaRPr lang="en-US" sz="1800">
            <a:latin typeface="Times New Roman" pitchFamily="18" charset="0"/>
            <a:cs typeface="Times New Roman" pitchFamily="18" charset="0"/>
          </a:endParaRPr>
        </a:p>
      </dgm:t>
    </dgm:pt>
    <dgm:pt modelId="{160F310A-AC6C-4F28-BBDD-BA5F583220CD}" type="sibTrans" cxnId="{8B3A35AA-5E3C-496B-8EE8-137981DD1817}">
      <dgm:prSet/>
      <dgm:spPr/>
      <dgm:t>
        <a:bodyPr/>
        <a:lstStyle/>
        <a:p>
          <a:endParaRPr lang="en-US" sz="1800">
            <a:latin typeface="Times New Roman" pitchFamily="18" charset="0"/>
            <a:cs typeface="Times New Roman" pitchFamily="18" charset="0"/>
          </a:endParaRPr>
        </a:p>
      </dgm:t>
    </dgm:pt>
    <dgm:pt modelId="{3052A57B-C2DA-49F7-ACFC-35EEDFE3E508}">
      <dgm:prSet custT="1"/>
      <dgm:spPr/>
      <dgm:t>
        <a:bodyPr/>
        <a:lstStyle/>
        <a:p>
          <a:pPr rtl="0"/>
          <a:r>
            <a:rPr lang="en-US" sz="1800" dirty="0" smtClean="0">
              <a:latin typeface="Times New Roman" pitchFamily="18" charset="0"/>
              <a:cs typeface="Times New Roman" pitchFamily="18" charset="0"/>
            </a:rPr>
            <a:t>Poor stability</a:t>
          </a:r>
          <a:endParaRPr lang="en-US" sz="1800" dirty="0">
            <a:latin typeface="Times New Roman" pitchFamily="18" charset="0"/>
            <a:cs typeface="Times New Roman" pitchFamily="18" charset="0"/>
          </a:endParaRPr>
        </a:p>
      </dgm:t>
    </dgm:pt>
    <dgm:pt modelId="{D5F6503A-E3E7-4844-9BD3-6536B22F12D1}" type="parTrans" cxnId="{E6DE1357-5581-432A-B522-D990C9C12688}">
      <dgm:prSet/>
      <dgm:spPr/>
      <dgm:t>
        <a:bodyPr/>
        <a:lstStyle/>
        <a:p>
          <a:endParaRPr lang="en-US" sz="1800">
            <a:latin typeface="Times New Roman" pitchFamily="18" charset="0"/>
            <a:cs typeface="Times New Roman" pitchFamily="18" charset="0"/>
          </a:endParaRPr>
        </a:p>
      </dgm:t>
    </dgm:pt>
    <dgm:pt modelId="{F883CE45-952C-4080-A848-6C9F24A38EE3}" type="sibTrans" cxnId="{E6DE1357-5581-432A-B522-D990C9C12688}">
      <dgm:prSet/>
      <dgm:spPr/>
      <dgm:t>
        <a:bodyPr/>
        <a:lstStyle/>
        <a:p>
          <a:endParaRPr lang="en-US" sz="1800">
            <a:latin typeface="Times New Roman" pitchFamily="18" charset="0"/>
            <a:cs typeface="Times New Roman" pitchFamily="18" charset="0"/>
          </a:endParaRPr>
        </a:p>
      </dgm:t>
    </dgm:pt>
    <dgm:pt modelId="{F6F72921-F412-4AD8-B303-7C3D7F3B0FDE}">
      <dgm:prSet custT="1"/>
      <dgm:spPr/>
      <dgm:t>
        <a:bodyPr/>
        <a:lstStyle/>
        <a:p>
          <a:pPr rtl="0"/>
          <a:r>
            <a:rPr lang="en-US" sz="1800" dirty="0" smtClean="0">
              <a:latin typeface="Times New Roman" pitchFamily="18" charset="0"/>
              <a:cs typeface="Times New Roman" pitchFamily="18" charset="0"/>
            </a:rPr>
            <a:t>Fluorescent, absorbs NIR (808 nm)</a:t>
          </a:r>
          <a:endParaRPr lang="en-US" sz="1800" dirty="0">
            <a:latin typeface="Times New Roman" pitchFamily="18" charset="0"/>
            <a:cs typeface="Times New Roman" pitchFamily="18" charset="0"/>
          </a:endParaRPr>
        </a:p>
      </dgm:t>
    </dgm:pt>
    <dgm:pt modelId="{41032402-7604-40D4-BBD3-1E17F00F0646}" type="parTrans" cxnId="{636FAEFD-0A57-4389-9B71-987A04D73989}">
      <dgm:prSet/>
      <dgm:spPr/>
      <dgm:t>
        <a:bodyPr/>
        <a:lstStyle/>
        <a:p>
          <a:endParaRPr lang="en-US"/>
        </a:p>
      </dgm:t>
    </dgm:pt>
    <dgm:pt modelId="{C6CC89CC-B99D-4A55-9BDF-0B8D5E77F0E4}" type="sibTrans" cxnId="{636FAEFD-0A57-4389-9B71-987A04D73989}">
      <dgm:prSet/>
      <dgm:spPr/>
      <dgm:t>
        <a:bodyPr/>
        <a:lstStyle/>
        <a:p>
          <a:endParaRPr lang="en-US"/>
        </a:p>
      </dgm:t>
    </dgm:pt>
    <dgm:pt modelId="{62F67BB2-5055-474A-AB8E-E78B62C1D9D7}">
      <dgm:prSet custT="1">
        <dgm:style>
          <a:lnRef idx="1">
            <a:schemeClr val="accent4"/>
          </a:lnRef>
          <a:fillRef idx="3">
            <a:schemeClr val="accent4"/>
          </a:fillRef>
          <a:effectRef idx="2">
            <a:schemeClr val="accent4"/>
          </a:effectRef>
          <a:fontRef idx="minor">
            <a:schemeClr val="lt1"/>
          </a:fontRef>
        </dgm:style>
      </dgm:prSet>
      <dgm:spPr/>
      <dgm:t>
        <a:bodyPr/>
        <a:lstStyle/>
        <a:p>
          <a:pPr rtl="0"/>
          <a:r>
            <a:rPr lang="en-US" sz="1800" b="1" dirty="0" smtClean="0">
              <a:solidFill>
                <a:schemeClr val="tx1"/>
              </a:solidFill>
              <a:latin typeface="Times New Roman" pitchFamily="18" charset="0"/>
              <a:cs typeface="Times New Roman" pitchFamily="18" charset="0"/>
            </a:rPr>
            <a:t>ICG (Indocyanine Green)</a:t>
          </a:r>
          <a:endParaRPr lang="en-US" sz="1800" b="1" dirty="0">
            <a:solidFill>
              <a:schemeClr val="tx1"/>
            </a:solidFill>
            <a:latin typeface="Times New Roman" pitchFamily="18" charset="0"/>
            <a:cs typeface="Times New Roman" pitchFamily="18" charset="0"/>
          </a:endParaRPr>
        </a:p>
      </dgm:t>
    </dgm:pt>
    <dgm:pt modelId="{9EC111EF-7EB0-4816-A8B0-A1D8487ED7F0}" type="parTrans" cxnId="{A18AEB95-2AE3-49A2-B442-225529F2DAEB}">
      <dgm:prSet/>
      <dgm:spPr/>
      <dgm:t>
        <a:bodyPr/>
        <a:lstStyle/>
        <a:p>
          <a:endParaRPr lang="en-US"/>
        </a:p>
      </dgm:t>
    </dgm:pt>
    <dgm:pt modelId="{46D2EB04-2D72-4024-8E34-A2E28BD3F432}" type="sibTrans" cxnId="{A18AEB95-2AE3-49A2-B442-225529F2DAEB}">
      <dgm:prSet/>
      <dgm:spPr/>
      <dgm:t>
        <a:bodyPr/>
        <a:lstStyle/>
        <a:p>
          <a:endParaRPr lang="en-US"/>
        </a:p>
      </dgm:t>
    </dgm:pt>
    <dgm:pt modelId="{F4ACD272-1B56-4942-850A-8F870B1C5D22}">
      <dgm:prSet custT="1"/>
      <dgm:spPr/>
      <dgm:t>
        <a:bodyPr/>
        <a:lstStyle/>
        <a:p>
          <a:pPr rtl="0"/>
          <a:r>
            <a:rPr lang="en-US" sz="1800" dirty="0" smtClean="0">
              <a:latin typeface="Times New Roman" pitchFamily="18" charset="0"/>
              <a:cs typeface="Times New Roman" pitchFamily="18" charset="0"/>
            </a:rPr>
            <a:t>Organic, biocompatible, biodegradable</a:t>
          </a:r>
          <a:endParaRPr lang="en-US" sz="1800" dirty="0">
            <a:latin typeface="Times New Roman" pitchFamily="18" charset="0"/>
            <a:cs typeface="Times New Roman" pitchFamily="18" charset="0"/>
          </a:endParaRPr>
        </a:p>
      </dgm:t>
    </dgm:pt>
    <dgm:pt modelId="{5141CF18-9D0A-4E87-B790-27CEA42C72DA}" type="parTrans" cxnId="{E879A483-996E-4CE2-87D6-4E3269E9242A}">
      <dgm:prSet/>
      <dgm:spPr/>
      <dgm:t>
        <a:bodyPr/>
        <a:lstStyle/>
        <a:p>
          <a:endParaRPr lang="en-US"/>
        </a:p>
      </dgm:t>
    </dgm:pt>
    <dgm:pt modelId="{DA31B902-F7E4-4646-8480-0721EDA96CA3}" type="sibTrans" cxnId="{E879A483-996E-4CE2-87D6-4E3269E9242A}">
      <dgm:prSet/>
      <dgm:spPr/>
      <dgm:t>
        <a:bodyPr/>
        <a:lstStyle/>
        <a:p>
          <a:endParaRPr lang="en-US"/>
        </a:p>
      </dgm:t>
    </dgm:pt>
    <dgm:pt modelId="{E0935036-3354-4E4A-B869-278D3EECC2E4}">
      <dgm:prSet custT="1"/>
      <dgm:spPr/>
      <dgm:t>
        <a:bodyPr/>
        <a:lstStyle/>
        <a:p>
          <a:pPr rtl="0"/>
          <a:r>
            <a:rPr lang="en-US" sz="1800" dirty="0" smtClean="0">
              <a:latin typeface="Times New Roman" pitchFamily="18" charset="0"/>
              <a:cs typeface="Times New Roman" pitchFamily="18" charset="0"/>
            </a:rPr>
            <a:t>Can be delivered in high concentration by NPs</a:t>
          </a:r>
          <a:endParaRPr lang="en-US" sz="1800" dirty="0">
            <a:latin typeface="Times New Roman" pitchFamily="18" charset="0"/>
            <a:cs typeface="Times New Roman" pitchFamily="18" charset="0"/>
          </a:endParaRPr>
        </a:p>
      </dgm:t>
    </dgm:pt>
    <dgm:pt modelId="{7E554E9C-AF4A-40E1-B0F7-0C1697F70833}" type="parTrans" cxnId="{02DB2014-3BB4-4D20-A37F-BD6686274DBE}">
      <dgm:prSet/>
      <dgm:spPr/>
      <dgm:t>
        <a:bodyPr/>
        <a:lstStyle/>
        <a:p>
          <a:endParaRPr lang="en-US"/>
        </a:p>
      </dgm:t>
    </dgm:pt>
    <dgm:pt modelId="{C426B4B0-668A-47C2-9A50-4EADCF7A48BE}" type="sibTrans" cxnId="{02DB2014-3BB4-4D20-A37F-BD6686274DBE}">
      <dgm:prSet/>
      <dgm:spPr/>
      <dgm:t>
        <a:bodyPr/>
        <a:lstStyle/>
        <a:p>
          <a:endParaRPr lang="en-US"/>
        </a:p>
      </dgm:t>
    </dgm:pt>
    <dgm:pt modelId="{529C5803-59A3-47D2-A0AB-4A9B876D6785}" type="pres">
      <dgm:prSet presAssocID="{958EB895-C077-4CEA-9485-DD3E77E2CC4B}" presName="linear" presStyleCnt="0">
        <dgm:presLayoutVars>
          <dgm:animLvl val="lvl"/>
          <dgm:resizeHandles val="exact"/>
        </dgm:presLayoutVars>
      </dgm:prSet>
      <dgm:spPr/>
      <dgm:t>
        <a:bodyPr/>
        <a:lstStyle/>
        <a:p>
          <a:endParaRPr lang="en-US"/>
        </a:p>
      </dgm:t>
    </dgm:pt>
    <dgm:pt modelId="{84B159B8-A004-4D8A-8B60-6D8FDA721081}" type="pres">
      <dgm:prSet presAssocID="{62F67BB2-5055-474A-AB8E-E78B62C1D9D7}" presName="parentText" presStyleLbl="node1" presStyleIdx="0" presStyleCnt="9">
        <dgm:presLayoutVars>
          <dgm:chMax val="0"/>
          <dgm:bulletEnabled val="1"/>
        </dgm:presLayoutVars>
      </dgm:prSet>
      <dgm:spPr/>
      <dgm:t>
        <a:bodyPr/>
        <a:lstStyle/>
        <a:p>
          <a:endParaRPr lang="en-US"/>
        </a:p>
      </dgm:t>
    </dgm:pt>
    <dgm:pt modelId="{71B8C394-5BE9-49F4-A0B3-179FEFB4ED17}" type="pres">
      <dgm:prSet presAssocID="{46D2EB04-2D72-4024-8E34-A2E28BD3F432}" presName="spacer" presStyleCnt="0"/>
      <dgm:spPr/>
    </dgm:pt>
    <dgm:pt modelId="{78555A91-3D17-4C9B-8253-957952EAD4C9}" type="pres">
      <dgm:prSet presAssocID="{F20241D3-410E-45CB-8BAB-1E773532DE0F}" presName="parentText" presStyleLbl="node1" presStyleIdx="1" presStyleCnt="9">
        <dgm:presLayoutVars>
          <dgm:chMax val="0"/>
          <dgm:bulletEnabled val="1"/>
        </dgm:presLayoutVars>
      </dgm:prSet>
      <dgm:spPr/>
      <dgm:t>
        <a:bodyPr/>
        <a:lstStyle/>
        <a:p>
          <a:endParaRPr lang="en-US"/>
        </a:p>
      </dgm:t>
    </dgm:pt>
    <dgm:pt modelId="{F94B08DD-7F69-447C-BC90-7967A2C0267A}" type="pres">
      <dgm:prSet presAssocID="{7B3FA6E6-C8A4-41FF-B8F4-5C15625AE03F}" presName="spacer" presStyleCnt="0"/>
      <dgm:spPr/>
    </dgm:pt>
    <dgm:pt modelId="{9335520C-008A-40A0-AEAF-71BEBAA97930}" type="pres">
      <dgm:prSet presAssocID="{F4ACD272-1B56-4942-850A-8F870B1C5D22}" presName="parentText" presStyleLbl="node1" presStyleIdx="2" presStyleCnt="9">
        <dgm:presLayoutVars>
          <dgm:chMax val="0"/>
          <dgm:bulletEnabled val="1"/>
        </dgm:presLayoutVars>
      </dgm:prSet>
      <dgm:spPr/>
      <dgm:t>
        <a:bodyPr/>
        <a:lstStyle/>
        <a:p>
          <a:endParaRPr lang="en-US"/>
        </a:p>
      </dgm:t>
    </dgm:pt>
    <dgm:pt modelId="{3C2729C0-76EF-4303-961E-6B6F04930D32}" type="pres">
      <dgm:prSet presAssocID="{DA31B902-F7E4-4646-8480-0721EDA96CA3}" presName="spacer" presStyleCnt="0"/>
      <dgm:spPr/>
    </dgm:pt>
    <dgm:pt modelId="{B2A6123B-E153-4DB4-9A1F-E2AA284791DB}" type="pres">
      <dgm:prSet presAssocID="{A32F80CD-699E-44C2-82E9-C35D872DFF82}" presName="parentText" presStyleLbl="node1" presStyleIdx="3" presStyleCnt="9">
        <dgm:presLayoutVars>
          <dgm:chMax val="0"/>
          <dgm:bulletEnabled val="1"/>
        </dgm:presLayoutVars>
      </dgm:prSet>
      <dgm:spPr/>
      <dgm:t>
        <a:bodyPr/>
        <a:lstStyle/>
        <a:p>
          <a:endParaRPr lang="en-US"/>
        </a:p>
      </dgm:t>
    </dgm:pt>
    <dgm:pt modelId="{A38A7A64-6649-4550-9711-DE030A988305}" type="pres">
      <dgm:prSet presAssocID="{7E03224E-95A4-4128-A1FB-A698F4D98A67}" presName="spacer" presStyleCnt="0"/>
      <dgm:spPr/>
    </dgm:pt>
    <dgm:pt modelId="{83C36589-C044-4BF3-A91B-183A3A09CC9C}" type="pres">
      <dgm:prSet presAssocID="{F6F72921-F412-4AD8-B303-7C3D7F3B0FDE}" presName="parentText" presStyleLbl="node1" presStyleIdx="4" presStyleCnt="9">
        <dgm:presLayoutVars>
          <dgm:chMax val="0"/>
          <dgm:bulletEnabled val="1"/>
        </dgm:presLayoutVars>
      </dgm:prSet>
      <dgm:spPr/>
      <dgm:t>
        <a:bodyPr/>
        <a:lstStyle/>
        <a:p>
          <a:endParaRPr lang="en-US"/>
        </a:p>
      </dgm:t>
    </dgm:pt>
    <dgm:pt modelId="{7A5B88E5-B33F-4FB2-A160-03B22D666E19}" type="pres">
      <dgm:prSet presAssocID="{C6CC89CC-B99D-4A55-9BDF-0B8D5E77F0E4}" presName="spacer" presStyleCnt="0"/>
      <dgm:spPr/>
    </dgm:pt>
    <dgm:pt modelId="{834F32E5-6FB2-4C9D-B637-8DBE45F83827}" type="pres">
      <dgm:prSet presAssocID="{C812AE82-4117-426A-A7D2-442FFAB2DBA8}" presName="parentText" presStyleLbl="node1" presStyleIdx="5" presStyleCnt="9">
        <dgm:presLayoutVars>
          <dgm:chMax val="0"/>
          <dgm:bulletEnabled val="1"/>
        </dgm:presLayoutVars>
      </dgm:prSet>
      <dgm:spPr/>
      <dgm:t>
        <a:bodyPr/>
        <a:lstStyle/>
        <a:p>
          <a:endParaRPr lang="en-US"/>
        </a:p>
      </dgm:t>
    </dgm:pt>
    <dgm:pt modelId="{66F17BE3-2F66-498F-9745-1177481D4668}" type="pres">
      <dgm:prSet presAssocID="{8F416250-29AE-4D2F-9A98-0940C29A197A}" presName="spacer" presStyleCnt="0"/>
      <dgm:spPr/>
    </dgm:pt>
    <dgm:pt modelId="{246A3E77-54C4-4A51-918A-AAFCE00EC506}" type="pres">
      <dgm:prSet presAssocID="{A8E08383-A445-48C0-AC3C-289811A0BF09}" presName="parentText" presStyleLbl="node1" presStyleIdx="6" presStyleCnt="9">
        <dgm:presLayoutVars>
          <dgm:chMax val="0"/>
          <dgm:bulletEnabled val="1"/>
        </dgm:presLayoutVars>
      </dgm:prSet>
      <dgm:spPr/>
      <dgm:t>
        <a:bodyPr/>
        <a:lstStyle/>
        <a:p>
          <a:endParaRPr lang="en-US"/>
        </a:p>
      </dgm:t>
    </dgm:pt>
    <dgm:pt modelId="{77980054-48F3-4C83-9FE5-F58D3B9404A1}" type="pres">
      <dgm:prSet presAssocID="{160F310A-AC6C-4F28-BBDD-BA5F583220CD}" presName="spacer" presStyleCnt="0"/>
      <dgm:spPr/>
    </dgm:pt>
    <dgm:pt modelId="{6123C64D-23B5-48EB-9361-FC62891273F2}" type="pres">
      <dgm:prSet presAssocID="{3052A57B-C2DA-49F7-ACFC-35EEDFE3E508}" presName="parentText" presStyleLbl="node1" presStyleIdx="7" presStyleCnt="9">
        <dgm:presLayoutVars>
          <dgm:chMax val="0"/>
          <dgm:bulletEnabled val="1"/>
        </dgm:presLayoutVars>
      </dgm:prSet>
      <dgm:spPr/>
      <dgm:t>
        <a:bodyPr/>
        <a:lstStyle/>
        <a:p>
          <a:endParaRPr lang="en-US"/>
        </a:p>
      </dgm:t>
    </dgm:pt>
    <dgm:pt modelId="{CF65C8A1-52A1-4B27-A763-57CFA9B5A2EB}" type="pres">
      <dgm:prSet presAssocID="{F883CE45-952C-4080-A848-6C9F24A38EE3}" presName="spacer" presStyleCnt="0"/>
      <dgm:spPr/>
    </dgm:pt>
    <dgm:pt modelId="{756F6009-B9BC-4CDF-8835-706FD51FC80B}" type="pres">
      <dgm:prSet presAssocID="{E0935036-3354-4E4A-B869-278D3EECC2E4}" presName="parentText" presStyleLbl="node1" presStyleIdx="8" presStyleCnt="9">
        <dgm:presLayoutVars>
          <dgm:chMax val="0"/>
          <dgm:bulletEnabled val="1"/>
        </dgm:presLayoutVars>
      </dgm:prSet>
      <dgm:spPr/>
      <dgm:t>
        <a:bodyPr/>
        <a:lstStyle/>
        <a:p>
          <a:endParaRPr lang="en-US"/>
        </a:p>
      </dgm:t>
    </dgm:pt>
  </dgm:ptLst>
  <dgm:cxnLst>
    <dgm:cxn modelId="{E6DE1357-5581-432A-B522-D990C9C12688}" srcId="{958EB895-C077-4CEA-9485-DD3E77E2CC4B}" destId="{3052A57B-C2DA-49F7-ACFC-35EEDFE3E508}" srcOrd="7" destOrd="0" parTransId="{D5F6503A-E3E7-4844-9BD3-6536B22F12D1}" sibTransId="{F883CE45-952C-4080-A848-6C9F24A38EE3}"/>
    <dgm:cxn modelId="{C4E47F08-E051-49E7-8058-00D1A3522F92}" srcId="{958EB895-C077-4CEA-9485-DD3E77E2CC4B}" destId="{C812AE82-4117-426A-A7D2-442FFAB2DBA8}" srcOrd="5" destOrd="0" parTransId="{FE8F8604-0C1D-437D-8FAB-85BBDC29ADB8}" sibTransId="{8F416250-29AE-4D2F-9A98-0940C29A197A}"/>
    <dgm:cxn modelId="{8B3A35AA-5E3C-496B-8EE8-137981DD1817}" srcId="{958EB895-C077-4CEA-9485-DD3E77E2CC4B}" destId="{A8E08383-A445-48C0-AC3C-289811A0BF09}" srcOrd="6" destOrd="0" parTransId="{E26BEC91-E3E2-47BA-89AC-06A0ACD492E1}" sibTransId="{160F310A-AC6C-4F28-BBDD-BA5F583220CD}"/>
    <dgm:cxn modelId="{154E8559-10BE-49FF-B0A4-D33147B5F0D0}" type="presOf" srcId="{F4ACD272-1B56-4942-850A-8F870B1C5D22}" destId="{9335520C-008A-40A0-AEAF-71BEBAA97930}" srcOrd="0" destOrd="0" presId="urn:microsoft.com/office/officeart/2005/8/layout/vList2"/>
    <dgm:cxn modelId="{A18AEB95-2AE3-49A2-B442-225529F2DAEB}" srcId="{958EB895-C077-4CEA-9485-DD3E77E2CC4B}" destId="{62F67BB2-5055-474A-AB8E-E78B62C1D9D7}" srcOrd="0" destOrd="0" parTransId="{9EC111EF-7EB0-4816-A8B0-A1D8487ED7F0}" sibTransId="{46D2EB04-2D72-4024-8E34-A2E28BD3F432}"/>
    <dgm:cxn modelId="{AE2F63DC-145A-43D8-AEDD-31E338C83BF8}" type="presOf" srcId="{A32F80CD-699E-44C2-82E9-C35D872DFF82}" destId="{B2A6123B-E153-4DB4-9A1F-E2AA284791DB}" srcOrd="0" destOrd="0" presId="urn:microsoft.com/office/officeart/2005/8/layout/vList2"/>
    <dgm:cxn modelId="{E879A483-996E-4CE2-87D6-4E3269E9242A}" srcId="{958EB895-C077-4CEA-9485-DD3E77E2CC4B}" destId="{F4ACD272-1B56-4942-850A-8F870B1C5D22}" srcOrd="2" destOrd="0" parTransId="{5141CF18-9D0A-4E87-B790-27CEA42C72DA}" sibTransId="{DA31B902-F7E4-4646-8480-0721EDA96CA3}"/>
    <dgm:cxn modelId="{FB3B89B1-8D34-4D59-BF9A-7ACC0A72A2F6}" srcId="{958EB895-C077-4CEA-9485-DD3E77E2CC4B}" destId="{F20241D3-410E-45CB-8BAB-1E773532DE0F}" srcOrd="1" destOrd="0" parTransId="{C6B8E443-65C2-4A95-A1AC-B1AAA7ABD0B2}" sibTransId="{7B3FA6E6-C8A4-41FF-B8F4-5C15625AE03F}"/>
    <dgm:cxn modelId="{4C3BC9C6-F7BF-47C6-AA2B-0A674D5C39A0}" type="presOf" srcId="{E0935036-3354-4E4A-B869-278D3EECC2E4}" destId="{756F6009-B9BC-4CDF-8835-706FD51FC80B}" srcOrd="0" destOrd="0" presId="urn:microsoft.com/office/officeart/2005/8/layout/vList2"/>
    <dgm:cxn modelId="{636FAEFD-0A57-4389-9B71-987A04D73989}" srcId="{958EB895-C077-4CEA-9485-DD3E77E2CC4B}" destId="{F6F72921-F412-4AD8-B303-7C3D7F3B0FDE}" srcOrd="4" destOrd="0" parTransId="{41032402-7604-40D4-BBD3-1E17F00F0646}" sibTransId="{C6CC89CC-B99D-4A55-9BDF-0B8D5E77F0E4}"/>
    <dgm:cxn modelId="{975FA8FA-8F7A-4CFB-8D83-B978EFFA99B4}" type="presOf" srcId="{F6F72921-F412-4AD8-B303-7C3D7F3B0FDE}" destId="{83C36589-C044-4BF3-A91B-183A3A09CC9C}" srcOrd="0" destOrd="0" presId="urn:microsoft.com/office/officeart/2005/8/layout/vList2"/>
    <dgm:cxn modelId="{CF7AAB51-D342-4F67-84D2-A37067F22D1B}" type="presOf" srcId="{A8E08383-A445-48C0-AC3C-289811A0BF09}" destId="{246A3E77-54C4-4A51-918A-AAFCE00EC506}" srcOrd="0" destOrd="0" presId="urn:microsoft.com/office/officeart/2005/8/layout/vList2"/>
    <dgm:cxn modelId="{00578E8D-007B-40A9-B60B-4FB2D634B6E2}" type="presOf" srcId="{C812AE82-4117-426A-A7D2-442FFAB2DBA8}" destId="{834F32E5-6FB2-4C9D-B637-8DBE45F83827}" srcOrd="0" destOrd="0" presId="urn:microsoft.com/office/officeart/2005/8/layout/vList2"/>
    <dgm:cxn modelId="{1C867703-9C48-41D4-9B2E-3EFEA1F1D6B4}" type="presOf" srcId="{F20241D3-410E-45CB-8BAB-1E773532DE0F}" destId="{78555A91-3D17-4C9B-8253-957952EAD4C9}" srcOrd="0" destOrd="0" presId="urn:microsoft.com/office/officeart/2005/8/layout/vList2"/>
    <dgm:cxn modelId="{6C9F93AE-4EF7-4941-9B41-F9F92912916E}" type="presOf" srcId="{958EB895-C077-4CEA-9485-DD3E77E2CC4B}" destId="{529C5803-59A3-47D2-A0AB-4A9B876D6785}" srcOrd="0" destOrd="0" presId="urn:microsoft.com/office/officeart/2005/8/layout/vList2"/>
    <dgm:cxn modelId="{39AA6DCF-FE03-420A-959D-A5F5BC6053C3}" type="presOf" srcId="{62F67BB2-5055-474A-AB8E-E78B62C1D9D7}" destId="{84B159B8-A004-4D8A-8B60-6D8FDA721081}" srcOrd="0" destOrd="0" presId="urn:microsoft.com/office/officeart/2005/8/layout/vList2"/>
    <dgm:cxn modelId="{02DB2014-3BB4-4D20-A37F-BD6686274DBE}" srcId="{958EB895-C077-4CEA-9485-DD3E77E2CC4B}" destId="{E0935036-3354-4E4A-B869-278D3EECC2E4}" srcOrd="8" destOrd="0" parTransId="{7E554E9C-AF4A-40E1-B0F7-0C1697F70833}" sibTransId="{C426B4B0-668A-47C2-9A50-4EADCF7A48BE}"/>
    <dgm:cxn modelId="{A382DFC5-A9BB-444C-BC6F-664823234566}" type="presOf" srcId="{3052A57B-C2DA-49F7-ACFC-35EEDFE3E508}" destId="{6123C64D-23B5-48EB-9361-FC62891273F2}" srcOrd="0" destOrd="0" presId="urn:microsoft.com/office/officeart/2005/8/layout/vList2"/>
    <dgm:cxn modelId="{ADEC4F7C-DF78-469A-A0DC-F9B2DB2D3CC2}" srcId="{958EB895-C077-4CEA-9485-DD3E77E2CC4B}" destId="{A32F80CD-699E-44C2-82E9-C35D872DFF82}" srcOrd="3" destOrd="0" parTransId="{3EA44CDF-8112-44E6-84E2-3660DD1C96F3}" sibTransId="{7E03224E-95A4-4128-A1FB-A698F4D98A67}"/>
    <dgm:cxn modelId="{B10791EF-D87B-4D8A-AECE-BC5E6E5592CF}" type="presParOf" srcId="{529C5803-59A3-47D2-A0AB-4A9B876D6785}" destId="{84B159B8-A004-4D8A-8B60-6D8FDA721081}" srcOrd="0" destOrd="0" presId="urn:microsoft.com/office/officeart/2005/8/layout/vList2"/>
    <dgm:cxn modelId="{9D938D34-0B12-43E3-90AF-527EDAF85B68}" type="presParOf" srcId="{529C5803-59A3-47D2-A0AB-4A9B876D6785}" destId="{71B8C394-5BE9-49F4-A0B3-179FEFB4ED17}" srcOrd="1" destOrd="0" presId="urn:microsoft.com/office/officeart/2005/8/layout/vList2"/>
    <dgm:cxn modelId="{5BF73438-06D4-4339-9090-9AEBF5494863}" type="presParOf" srcId="{529C5803-59A3-47D2-A0AB-4A9B876D6785}" destId="{78555A91-3D17-4C9B-8253-957952EAD4C9}" srcOrd="2" destOrd="0" presId="urn:microsoft.com/office/officeart/2005/8/layout/vList2"/>
    <dgm:cxn modelId="{BF430458-7A87-4252-A0CF-583327F03217}" type="presParOf" srcId="{529C5803-59A3-47D2-A0AB-4A9B876D6785}" destId="{F94B08DD-7F69-447C-BC90-7967A2C0267A}" srcOrd="3" destOrd="0" presId="urn:microsoft.com/office/officeart/2005/8/layout/vList2"/>
    <dgm:cxn modelId="{7FB28A55-A179-411D-A1BD-E93E174447C6}" type="presParOf" srcId="{529C5803-59A3-47D2-A0AB-4A9B876D6785}" destId="{9335520C-008A-40A0-AEAF-71BEBAA97930}" srcOrd="4" destOrd="0" presId="urn:microsoft.com/office/officeart/2005/8/layout/vList2"/>
    <dgm:cxn modelId="{F1BF3326-A857-4D1A-9ADF-20BC91E33F5C}" type="presParOf" srcId="{529C5803-59A3-47D2-A0AB-4A9B876D6785}" destId="{3C2729C0-76EF-4303-961E-6B6F04930D32}" srcOrd="5" destOrd="0" presId="urn:microsoft.com/office/officeart/2005/8/layout/vList2"/>
    <dgm:cxn modelId="{1C3ABA95-E6D0-4F32-B837-A22106DB6B93}" type="presParOf" srcId="{529C5803-59A3-47D2-A0AB-4A9B876D6785}" destId="{B2A6123B-E153-4DB4-9A1F-E2AA284791DB}" srcOrd="6" destOrd="0" presId="urn:microsoft.com/office/officeart/2005/8/layout/vList2"/>
    <dgm:cxn modelId="{A82E0809-51BD-4E32-A786-6D24DAE3CD66}" type="presParOf" srcId="{529C5803-59A3-47D2-A0AB-4A9B876D6785}" destId="{A38A7A64-6649-4550-9711-DE030A988305}" srcOrd="7" destOrd="0" presId="urn:microsoft.com/office/officeart/2005/8/layout/vList2"/>
    <dgm:cxn modelId="{68487D49-05C6-417F-90E5-568BAD220DB2}" type="presParOf" srcId="{529C5803-59A3-47D2-A0AB-4A9B876D6785}" destId="{83C36589-C044-4BF3-A91B-183A3A09CC9C}" srcOrd="8" destOrd="0" presId="urn:microsoft.com/office/officeart/2005/8/layout/vList2"/>
    <dgm:cxn modelId="{6C972288-998F-4624-872B-C86946EA1238}" type="presParOf" srcId="{529C5803-59A3-47D2-A0AB-4A9B876D6785}" destId="{7A5B88E5-B33F-4FB2-A160-03B22D666E19}" srcOrd="9" destOrd="0" presId="urn:microsoft.com/office/officeart/2005/8/layout/vList2"/>
    <dgm:cxn modelId="{2583CC55-D35F-4681-BE75-4B0910D9CF19}" type="presParOf" srcId="{529C5803-59A3-47D2-A0AB-4A9B876D6785}" destId="{834F32E5-6FB2-4C9D-B637-8DBE45F83827}" srcOrd="10" destOrd="0" presId="urn:microsoft.com/office/officeart/2005/8/layout/vList2"/>
    <dgm:cxn modelId="{5A1211F6-2915-4ADA-B8DA-E97AD3118D1F}" type="presParOf" srcId="{529C5803-59A3-47D2-A0AB-4A9B876D6785}" destId="{66F17BE3-2F66-498F-9745-1177481D4668}" srcOrd="11" destOrd="0" presId="urn:microsoft.com/office/officeart/2005/8/layout/vList2"/>
    <dgm:cxn modelId="{59FBCFA4-F4C4-46CE-B3EB-EEA8C71FE1BE}" type="presParOf" srcId="{529C5803-59A3-47D2-A0AB-4A9B876D6785}" destId="{246A3E77-54C4-4A51-918A-AAFCE00EC506}" srcOrd="12" destOrd="0" presId="urn:microsoft.com/office/officeart/2005/8/layout/vList2"/>
    <dgm:cxn modelId="{4E891E35-354A-4E72-9FCC-04C667BD97ED}" type="presParOf" srcId="{529C5803-59A3-47D2-A0AB-4A9B876D6785}" destId="{77980054-48F3-4C83-9FE5-F58D3B9404A1}" srcOrd="13" destOrd="0" presId="urn:microsoft.com/office/officeart/2005/8/layout/vList2"/>
    <dgm:cxn modelId="{F671E110-463B-4B8A-9697-9825F44DD82E}" type="presParOf" srcId="{529C5803-59A3-47D2-A0AB-4A9B876D6785}" destId="{6123C64D-23B5-48EB-9361-FC62891273F2}" srcOrd="14" destOrd="0" presId="urn:microsoft.com/office/officeart/2005/8/layout/vList2"/>
    <dgm:cxn modelId="{5089AA00-67D4-4E88-88EA-EB106A569D56}" type="presParOf" srcId="{529C5803-59A3-47D2-A0AB-4A9B876D6785}" destId="{CF65C8A1-52A1-4B27-A763-57CFA9B5A2EB}" srcOrd="15" destOrd="0" presId="urn:microsoft.com/office/officeart/2005/8/layout/vList2"/>
    <dgm:cxn modelId="{3B075CA1-30C5-4696-9398-C05647C23FC0}" type="presParOf" srcId="{529C5803-59A3-47D2-A0AB-4A9B876D6785}" destId="{756F6009-B9BC-4CDF-8835-706FD51FC80B}" srcOrd="1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400" b="0" dirty="0" smtClean="0"/>
            <a:t>ICG-DOX-PLGA-NPs</a:t>
          </a:r>
          <a:endParaRPr lang="en-US" sz="2400" dirty="0"/>
        </a:p>
      </dgm:t>
    </dgm:pt>
    <dgm:pt modelId="{06385561-17A6-4D51-A675-4A9FAA3FF39C}" type="parTrans" cxnId="{E4A0CCC7-34CA-4E79-83E0-D7A1ADE52AA9}">
      <dgm:prSet/>
      <dgm:spPr/>
      <dgm:t>
        <a:bodyPr/>
        <a:lstStyle/>
        <a:p>
          <a:endParaRPr lang="en-US"/>
        </a:p>
      </dgm:t>
    </dgm:pt>
    <dgm:pt modelId="{BE028CB9-D97B-4C82-A2E5-12780AB82990}" type="sibTrans" cxnId="{E4A0CCC7-34CA-4E79-83E0-D7A1ADE52AA9}">
      <dgm:prSet/>
      <dgm:spPr/>
      <dgm:t>
        <a:bodyPr/>
        <a:lstStyle/>
        <a:p>
          <a:endParaRPr lang="en-US"/>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A40236DA-7809-4E17-9B61-701D5167AB8E}" type="presOf" srcId="{BA6FF989-DA89-4A96-A4C9-6CFDE78200BF}" destId="{A29D0E6E-71C2-4F8A-A737-E4F3988437A6}" srcOrd="0" destOrd="0" presId="urn:microsoft.com/office/officeart/2005/8/layout/vList2"/>
    <dgm:cxn modelId="{E4A0CCC7-34CA-4E79-83E0-D7A1ADE52AA9}" srcId="{1BB81361-9F51-4EA8-9F79-E646E9273B56}" destId="{BA6FF989-DA89-4A96-A4C9-6CFDE78200BF}" srcOrd="0" destOrd="0" parTransId="{06385561-17A6-4D51-A675-4A9FAA3FF39C}" sibTransId="{BE028CB9-D97B-4C82-A2E5-12780AB82990}"/>
    <dgm:cxn modelId="{52E2F677-2A5A-43AD-86E8-C2EF1221F44F}" type="presOf" srcId="{1BB81361-9F51-4EA8-9F79-E646E9273B56}" destId="{3DC562B5-A035-4A46-B826-A7F436BAF511}" srcOrd="0" destOrd="0" presId="urn:microsoft.com/office/officeart/2005/8/layout/vList2"/>
    <dgm:cxn modelId="{9A8CCCE7-E495-47DB-9F21-7BB406A416E9}"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58EB895-C077-4CEA-9485-DD3E77E2CC4B}"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F20241D3-410E-45CB-8BAB-1E773532DE0F}">
      <dgm:prSet custT="1"/>
      <dgm:spPr/>
      <dgm:t>
        <a:bodyPr/>
        <a:lstStyle/>
        <a:p>
          <a:pPr rtl="0"/>
          <a:r>
            <a:rPr lang="en-US" sz="1800" dirty="0" smtClean="0">
              <a:latin typeface="Times New Roman" pitchFamily="18" charset="0"/>
              <a:cs typeface="Times New Roman" pitchFamily="18" charset="0"/>
            </a:rPr>
            <a:t>O/w emulsion solvent evaporation method</a:t>
          </a:r>
          <a:endParaRPr lang="en-US" sz="1800" dirty="0">
            <a:latin typeface="Times New Roman" pitchFamily="18" charset="0"/>
            <a:cs typeface="Times New Roman" pitchFamily="18" charset="0"/>
          </a:endParaRPr>
        </a:p>
      </dgm:t>
    </dgm:pt>
    <dgm:pt modelId="{C6B8E443-65C2-4A95-A1AC-B1AAA7ABD0B2}" type="parTrans" cxnId="{FB3B89B1-8D34-4D59-BF9A-7ACC0A72A2F6}">
      <dgm:prSet/>
      <dgm:spPr/>
      <dgm:t>
        <a:bodyPr/>
        <a:lstStyle/>
        <a:p>
          <a:endParaRPr lang="en-US" sz="1800">
            <a:latin typeface="Times New Roman" pitchFamily="18" charset="0"/>
            <a:cs typeface="Times New Roman" pitchFamily="18" charset="0"/>
          </a:endParaRPr>
        </a:p>
      </dgm:t>
    </dgm:pt>
    <dgm:pt modelId="{7B3FA6E6-C8A4-41FF-B8F4-5C15625AE03F}" type="sibTrans" cxnId="{FB3B89B1-8D34-4D59-BF9A-7ACC0A72A2F6}">
      <dgm:prSet/>
      <dgm:spPr/>
      <dgm:t>
        <a:bodyPr/>
        <a:lstStyle/>
        <a:p>
          <a:endParaRPr lang="en-US" sz="1800">
            <a:latin typeface="Times New Roman" pitchFamily="18" charset="0"/>
            <a:cs typeface="Times New Roman" pitchFamily="18" charset="0"/>
          </a:endParaRPr>
        </a:p>
      </dgm:t>
    </dgm:pt>
    <dgm:pt modelId="{62F67BB2-5055-474A-AB8E-E78B62C1D9D7}">
      <dgm:prSet custT="1">
        <dgm:style>
          <a:lnRef idx="1">
            <a:schemeClr val="accent4"/>
          </a:lnRef>
          <a:fillRef idx="3">
            <a:schemeClr val="accent4"/>
          </a:fillRef>
          <a:effectRef idx="2">
            <a:schemeClr val="accent4"/>
          </a:effectRef>
          <a:fontRef idx="minor">
            <a:schemeClr val="lt1"/>
          </a:fontRef>
        </dgm:style>
      </dgm:prSet>
      <dgm:spPr/>
      <dgm:t>
        <a:bodyPr/>
        <a:lstStyle/>
        <a:p>
          <a:pPr rtl="0"/>
          <a:r>
            <a:rPr lang="en-US" sz="1800" b="1" dirty="0" smtClean="0">
              <a:solidFill>
                <a:schemeClr val="tx1"/>
              </a:solidFill>
              <a:latin typeface="Times New Roman" pitchFamily="18" charset="0"/>
              <a:cs typeface="Times New Roman" pitchFamily="18" charset="0"/>
            </a:rPr>
            <a:t>Preparation</a:t>
          </a:r>
          <a:endParaRPr lang="en-US" sz="1800" b="1" dirty="0">
            <a:solidFill>
              <a:schemeClr val="tx1"/>
            </a:solidFill>
            <a:latin typeface="Times New Roman" pitchFamily="18" charset="0"/>
            <a:cs typeface="Times New Roman" pitchFamily="18" charset="0"/>
          </a:endParaRPr>
        </a:p>
      </dgm:t>
    </dgm:pt>
    <dgm:pt modelId="{9EC111EF-7EB0-4816-A8B0-A1D8487ED7F0}" type="parTrans" cxnId="{A18AEB95-2AE3-49A2-B442-225529F2DAEB}">
      <dgm:prSet/>
      <dgm:spPr/>
      <dgm:t>
        <a:bodyPr/>
        <a:lstStyle/>
        <a:p>
          <a:endParaRPr lang="en-US"/>
        </a:p>
      </dgm:t>
    </dgm:pt>
    <dgm:pt modelId="{46D2EB04-2D72-4024-8E34-A2E28BD3F432}" type="sibTrans" cxnId="{A18AEB95-2AE3-49A2-B442-225529F2DAEB}">
      <dgm:prSet/>
      <dgm:spPr/>
      <dgm:t>
        <a:bodyPr/>
        <a:lstStyle/>
        <a:p>
          <a:endParaRPr lang="en-US"/>
        </a:p>
      </dgm:t>
    </dgm:pt>
    <dgm:pt modelId="{4EF34D56-95AA-49E4-8A2E-1CA17150B187}">
      <dgm:prSet custT="1"/>
      <dgm:spPr/>
      <dgm:t>
        <a:bodyPr/>
        <a:lstStyle/>
        <a:p>
          <a:pPr rtl="0"/>
          <a:r>
            <a:rPr lang="en-US" sz="1800" i="1" dirty="0" smtClean="0">
              <a:latin typeface="Times New Roman" pitchFamily="18" charset="0"/>
              <a:cs typeface="Times New Roman" pitchFamily="18" charset="0"/>
            </a:rPr>
            <a:t>Factors controlling particle size &amp; entrapment</a:t>
          </a:r>
        </a:p>
        <a:p>
          <a:pPr rtl="0"/>
          <a:r>
            <a:rPr lang="en-US" sz="1800" dirty="0" smtClean="0">
              <a:latin typeface="Times New Roman" pitchFamily="18" charset="0"/>
              <a:cs typeface="Times New Roman" pitchFamily="18" charset="0"/>
            </a:rPr>
            <a:t/>
          </a:r>
          <a:br>
            <a:rPr lang="en-US" sz="1800" dirty="0" smtClean="0">
              <a:latin typeface="Times New Roman" pitchFamily="18" charset="0"/>
              <a:cs typeface="Times New Roman" pitchFamily="18" charset="0"/>
            </a:rPr>
          </a:br>
          <a:r>
            <a:rPr lang="en-US" sz="1600" dirty="0" smtClean="0">
              <a:latin typeface="Times New Roman" pitchFamily="18" charset="0"/>
              <a:cs typeface="Times New Roman" pitchFamily="18" charset="0"/>
            </a:rPr>
            <a:t>PLGA concentration </a:t>
          </a:r>
          <a:br>
            <a:rPr lang="en-US" sz="1600" dirty="0" smtClean="0">
              <a:latin typeface="Times New Roman" pitchFamily="18" charset="0"/>
              <a:cs typeface="Times New Roman" pitchFamily="18" charset="0"/>
            </a:rPr>
          </a:br>
          <a:r>
            <a:rPr lang="en-US" sz="1600" dirty="0" smtClean="0">
              <a:latin typeface="Times New Roman" pitchFamily="18" charset="0"/>
              <a:cs typeface="Times New Roman" pitchFamily="18" charset="0"/>
            </a:rPr>
            <a:t>PVA concentration</a:t>
          </a:r>
          <a:br>
            <a:rPr lang="en-US" sz="1600" dirty="0" smtClean="0">
              <a:latin typeface="Times New Roman" pitchFamily="18" charset="0"/>
              <a:cs typeface="Times New Roman" pitchFamily="18" charset="0"/>
            </a:rPr>
          </a:br>
          <a:r>
            <a:rPr lang="en-US" sz="1600" dirty="0" smtClean="0">
              <a:latin typeface="Times New Roman" pitchFamily="18" charset="0"/>
              <a:cs typeface="Times New Roman" pitchFamily="18" charset="0"/>
            </a:rPr>
            <a:t>Initial drug (DOX, ICG) content</a:t>
          </a:r>
          <a:endParaRPr lang="en-US" sz="1800" dirty="0">
            <a:latin typeface="Times New Roman" pitchFamily="18" charset="0"/>
            <a:cs typeface="Times New Roman" pitchFamily="18" charset="0"/>
          </a:endParaRPr>
        </a:p>
      </dgm:t>
    </dgm:pt>
    <dgm:pt modelId="{332F8409-859A-4213-85DB-CED6FE153BA0}" type="sibTrans" cxnId="{BEAFF2FE-80D3-41EA-80A5-74D7EFC69DCE}">
      <dgm:prSet/>
      <dgm:spPr/>
      <dgm:t>
        <a:bodyPr/>
        <a:lstStyle/>
        <a:p>
          <a:endParaRPr lang="en-US"/>
        </a:p>
      </dgm:t>
    </dgm:pt>
    <dgm:pt modelId="{EE05AE3F-C1ED-4128-A9EF-9F7D846275F3}" type="parTrans" cxnId="{BEAFF2FE-80D3-41EA-80A5-74D7EFC69DCE}">
      <dgm:prSet/>
      <dgm:spPr/>
      <dgm:t>
        <a:bodyPr/>
        <a:lstStyle/>
        <a:p>
          <a:endParaRPr lang="en-US"/>
        </a:p>
      </dgm:t>
    </dgm:pt>
    <dgm:pt modelId="{529C5803-59A3-47D2-A0AB-4A9B876D6785}" type="pres">
      <dgm:prSet presAssocID="{958EB895-C077-4CEA-9485-DD3E77E2CC4B}" presName="linear" presStyleCnt="0">
        <dgm:presLayoutVars>
          <dgm:animLvl val="lvl"/>
          <dgm:resizeHandles val="exact"/>
        </dgm:presLayoutVars>
      </dgm:prSet>
      <dgm:spPr/>
      <dgm:t>
        <a:bodyPr/>
        <a:lstStyle/>
        <a:p>
          <a:endParaRPr lang="en-US"/>
        </a:p>
      </dgm:t>
    </dgm:pt>
    <dgm:pt modelId="{84B159B8-A004-4D8A-8B60-6D8FDA721081}" type="pres">
      <dgm:prSet presAssocID="{62F67BB2-5055-474A-AB8E-E78B62C1D9D7}" presName="parentText" presStyleLbl="node1" presStyleIdx="0" presStyleCnt="3" custScaleY="45061" custLinFactY="-7528" custLinFactNeighborY="-100000">
        <dgm:presLayoutVars>
          <dgm:chMax val="0"/>
          <dgm:bulletEnabled val="1"/>
        </dgm:presLayoutVars>
      </dgm:prSet>
      <dgm:spPr/>
      <dgm:t>
        <a:bodyPr/>
        <a:lstStyle/>
        <a:p>
          <a:endParaRPr lang="en-US"/>
        </a:p>
      </dgm:t>
    </dgm:pt>
    <dgm:pt modelId="{71B8C394-5BE9-49F4-A0B3-179FEFB4ED17}" type="pres">
      <dgm:prSet presAssocID="{46D2EB04-2D72-4024-8E34-A2E28BD3F432}" presName="spacer" presStyleCnt="0"/>
      <dgm:spPr/>
    </dgm:pt>
    <dgm:pt modelId="{78555A91-3D17-4C9B-8253-957952EAD4C9}" type="pres">
      <dgm:prSet presAssocID="{F20241D3-410E-45CB-8BAB-1E773532DE0F}" presName="parentText" presStyleLbl="node1" presStyleIdx="1" presStyleCnt="3" custScaleY="36152" custLinFactNeighborY="-40605">
        <dgm:presLayoutVars>
          <dgm:chMax val="0"/>
          <dgm:bulletEnabled val="1"/>
        </dgm:presLayoutVars>
      </dgm:prSet>
      <dgm:spPr/>
      <dgm:t>
        <a:bodyPr/>
        <a:lstStyle/>
        <a:p>
          <a:endParaRPr lang="en-US"/>
        </a:p>
      </dgm:t>
    </dgm:pt>
    <dgm:pt modelId="{F94B08DD-7F69-447C-BC90-7967A2C0267A}" type="pres">
      <dgm:prSet presAssocID="{7B3FA6E6-C8A4-41FF-B8F4-5C15625AE03F}" presName="spacer" presStyleCnt="0"/>
      <dgm:spPr/>
    </dgm:pt>
    <dgm:pt modelId="{2B36F103-5DAB-4C82-8AED-2BD79E1A281C}" type="pres">
      <dgm:prSet presAssocID="{4EF34D56-95AA-49E4-8A2E-1CA17150B187}" presName="parentText" presStyleLbl="node1" presStyleIdx="2" presStyleCnt="3">
        <dgm:presLayoutVars>
          <dgm:chMax val="0"/>
          <dgm:bulletEnabled val="1"/>
        </dgm:presLayoutVars>
      </dgm:prSet>
      <dgm:spPr/>
      <dgm:t>
        <a:bodyPr/>
        <a:lstStyle/>
        <a:p>
          <a:endParaRPr lang="en-US"/>
        </a:p>
      </dgm:t>
    </dgm:pt>
  </dgm:ptLst>
  <dgm:cxnLst>
    <dgm:cxn modelId="{532E0DF3-8543-45A8-AD25-D1DB8958F42B}" type="presOf" srcId="{4EF34D56-95AA-49E4-8A2E-1CA17150B187}" destId="{2B36F103-5DAB-4C82-8AED-2BD79E1A281C}" srcOrd="0" destOrd="0" presId="urn:microsoft.com/office/officeart/2005/8/layout/vList2"/>
    <dgm:cxn modelId="{AF578F3C-5D19-4984-A705-8D64983BB71B}" type="presOf" srcId="{958EB895-C077-4CEA-9485-DD3E77E2CC4B}" destId="{529C5803-59A3-47D2-A0AB-4A9B876D6785}" srcOrd="0" destOrd="0" presId="urn:microsoft.com/office/officeart/2005/8/layout/vList2"/>
    <dgm:cxn modelId="{F8CA04A7-827C-4D09-BBA8-BC4CF81E86DD}" type="presOf" srcId="{F20241D3-410E-45CB-8BAB-1E773532DE0F}" destId="{78555A91-3D17-4C9B-8253-957952EAD4C9}" srcOrd="0" destOrd="0" presId="urn:microsoft.com/office/officeart/2005/8/layout/vList2"/>
    <dgm:cxn modelId="{33C41A13-E947-40BA-9F05-3DAB810506FD}" type="presOf" srcId="{62F67BB2-5055-474A-AB8E-E78B62C1D9D7}" destId="{84B159B8-A004-4D8A-8B60-6D8FDA721081}" srcOrd="0" destOrd="0" presId="urn:microsoft.com/office/officeart/2005/8/layout/vList2"/>
    <dgm:cxn modelId="{FB3B89B1-8D34-4D59-BF9A-7ACC0A72A2F6}" srcId="{958EB895-C077-4CEA-9485-DD3E77E2CC4B}" destId="{F20241D3-410E-45CB-8BAB-1E773532DE0F}" srcOrd="1" destOrd="0" parTransId="{C6B8E443-65C2-4A95-A1AC-B1AAA7ABD0B2}" sibTransId="{7B3FA6E6-C8A4-41FF-B8F4-5C15625AE03F}"/>
    <dgm:cxn modelId="{A18AEB95-2AE3-49A2-B442-225529F2DAEB}" srcId="{958EB895-C077-4CEA-9485-DD3E77E2CC4B}" destId="{62F67BB2-5055-474A-AB8E-E78B62C1D9D7}" srcOrd="0" destOrd="0" parTransId="{9EC111EF-7EB0-4816-A8B0-A1D8487ED7F0}" sibTransId="{46D2EB04-2D72-4024-8E34-A2E28BD3F432}"/>
    <dgm:cxn modelId="{BEAFF2FE-80D3-41EA-80A5-74D7EFC69DCE}" srcId="{958EB895-C077-4CEA-9485-DD3E77E2CC4B}" destId="{4EF34D56-95AA-49E4-8A2E-1CA17150B187}" srcOrd="2" destOrd="0" parTransId="{EE05AE3F-C1ED-4128-A9EF-9F7D846275F3}" sibTransId="{332F8409-859A-4213-85DB-CED6FE153BA0}"/>
    <dgm:cxn modelId="{69B254B7-CBAF-4763-9291-30394CF00AC3}" type="presParOf" srcId="{529C5803-59A3-47D2-A0AB-4A9B876D6785}" destId="{84B159B8-A004-4D8A-8B60-6D8FDA721081}" srcOrd="0" destOrd="0" presId="urn:microsoft.com/office/officeart/2005/8/layout/vList2"/>
    <dgm:cxn modelId="{300FD79C-9215-4504-BD91-6213336AAC54}" type="presParOf" srcId="{529C5803-59A3-47D2-A0AB-4A9B876D6785}" destId="{71B8C394-5BE9-49F4-A0B3-179FEFB4ED17}" srcOrd="1" destOrd="0" presId="urn:microsoft.com/office/officeart/2005/8/layout/vList2"/>
    <dgm:cxn modelId="{83A3D210-1249-4441-A04E-D6C86B700D53}" type="presParOf" srcId="{529C5803-59A3-47D2-A0AB-4A9B876D6785}" destId="{78555A91-3D17-4C9B-8253-957952EAD4C9}" srcOrd="2" destOrd="0" presId="urn:microsoft.com/office/officeart/2005/8/layout/vList2"/>
    <dgm:cxn modelId="{DDC799F8-6CA9-40AC-94DF-F12DD78CF076}" type="presParOf" srcId="{529C5803-59A3-47D2-A0AB-4A9B876D6785}" destId="{F94B08DD-7F69-447C-BC90-7967A2C0267A}" srcOrd="3" destOrd="0" presId="urn:microsoft.com/office/officeart/2005/8/layout/vList2"/>
    <dgm:cxn modelId="{5BE678C2-DF2E-4ACB-8D58-7B283528FFA6}" type="presParOf" srcId="{529C5803-59A3-47D2-A0AB-4A9B876D6785}" destId="{2B36F103-5DAB-4C82-8AED-2BD79E1A281C}"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03E51FA-FA77-4533-B85F-D369A0A9E200}" type="doc">
      <dgm:prSet loTypeId="urn:microsoft.com/office/officeart/2005/8/layout/process4" loCatId="process" qsTypeId="urn:microsoft.com/office/officeart/2005/8/quickstyle/simple3" qsCatId="simple" csTypeId="urn:microsoft.com/office/officeart/2005/8/colors/accent1_2" csCatId="accent1" phldr="1"/>
      <dgm:spPr/>
      <dgm:t>
        <a:bodyPr/>
        <a:lstStyle/>
        <a:p>
          <a:endParaRPr lang="en-US"/>
        </a:p>
      </dgm:t>
    </dgm:pt>
    <dgm:pt modelId="{8307202C-438A-46D5-BD77-F207424D688D}">
      <dgm:prSet phldrT="[Text]" custT="1"/>
      <dgm:spPr/>
      <dgm:t>
        <a:bodyPr/>
        <a:lstStyle/>
        <a:p>
          <a:r>
            <a:rPr lang="en-US" sz="1200" dirty="0" smtClean="0">
              <a:latin typeface="Times New Roman" pitchFamily="18" charset="0"/>
              <a:cs typeface="Times New Roman" pitchFamily="18" charset="0"/>
            </a:rPr>
            <a:t>Dispersed Organic Phase</a:t>
          </a:r>
          <a:endParaRPr lang="en-US" sz="1200" dirty="0">
            <a:latin typeface="Times New Roman" pitchFamily="18" charset="0"/>
            <a:cs typeface="Times New Roman" pitchFamily="18" charset="0"/>
          </a:endParaRPr>
        </a:p>
      </dgm:t>
    </dgm:pt>
    <dgm:pt modelId="{13BDF8D0-B6A9-4EF7-B4B5-AFAEEED383C1}" type="parTrans" cxnId="{A485AD9D-9319-4177-BC22-1A94B5B8C3CB}">
      <dgm:prSet/>
      <dgm:spPr/>
      <dgm:t>
        <a:bodyPr/>
        <a:lstStyle/>
        <a:p>
          <a:endParaRPr lang="en-US" sz="1200">
            <a:latin typeface="Times New Roman" pitchFamily="18" charset="0"/>
            <a:cs typeface="Times New Roman" pitchFamily="18" charset="0"/>
          </a:endParaRPr>
        </a:p>
      </dgm:t>
    </dgm:pt>
    <dgm:pt modelId="{5C5174F7-E8F4-45BD-974A-23F4F9BA5E42}" type="sibTrans" cxnId="{A485AD9D-9319-4177-BC22-1A94B5B8C3CB}">
      <dgm:prSet/>
      <dgm:spPr/>
      <dgm:t>
        <a:bodyPr/>
        <a:lstStyle/>
        <a:p>
          <a:endParaRPr lang="en-US" sz="1200">
            <a:latin typeface="Times New Roman" pitchFamily="18" charset="0"/>
            <a:cs typeface="Times New Roman" pitchFamily="18" charset="0"/>
          </a:endParaRPr>
        </a:p>
      </dgm:t>
    </dgm:pt>
    <dgm:pt modelId="{92B2E82B-0148-4A89-B100-A81D3160999C}">
      <dgm:prSet phldrT="[Text]" custT="1"/>
      <dgm:spPr/>
      <dgm:t>
        <a:bodyPr/>
        <a:lstStyle/>
        <a:p>
          <a:r>
            <a:rPr lang="en-US" sz="1200" smtClean="0">
              <a:latin typeface="Times New Roman" pitchFamily="18" charset="0"/>
              <a:cs typeface="Times New Roman" pitchFamily="18" charset="0"/>
            </a:rPr>
            <a:t>PLGA (</a:t>
          </a:r>
          <a:r>
            <a:rPr lang="en-US" sz="1200" dirty="0" smtClean="0">
              <a:latin typeface="Times New Roman" pitchFamily="18" charset="0"/>
              <a:cs typeface="Times New Roman" pitchFamily="18" charset="0"/>
            </a:rPr>
            <a:t>60 mg)</a:t>
          </a:r>
          <a:endParaRPr lang="en-US" sz="1200" dirty="0">
            <a:latin typeface="Times New Roman" pitchFamily="18" charset="0"/>
            <a:cs typeface="Times New Roman" pitchFamily="18" charset="0"/>
          </a:endParaRPr>
        </a:p>
      </dgm:t>
    </dgm:pt>
    <dgm:pt modelId="{B9312D28-D2A3-4C88-8BA1-2B4590F1C2CC}" type="parTrans" cxnId="{87D6A486-A83E-4839-83E7-FC5B49C72754}">
      <dgm:prSet/>
      <dgm:spPr/>
      <dgm:t>
        <a:bodyPr/>
        <a:lstStyle/>
        <a:p>
          <a:endParaRPr lang="en-US" sz="1200">
            <a:latin typeface="Times New Roman" pitchFamily="18" charset="0"/>
            <a:cs typeface="Times New Roman" pitchFamily="18" charset="0"/>
          </a:endParaRPr>
        </a:p>
      </dgm:t>
    </dgm:pt>
    <dgm:pt modelId="{B9F46718-6098-44D2-BC1E-B2FE59F2667C}" type="sibTrans" cxnId="{87D6A486-A83E-4839-83E7-FC5B49C72754}">
      <dgm:prSet/>
      <dgm:spPr/>
      <dgm:t>
        <a:bodyPr/>
        <a:lstStyle/>
        <a:p>
          <a:endParaRPr lang="en-US" sz="1200">
            <a:latin typeface="Times New Roman" pitchFamily="18" charset="0"/>
            <a:cs typeface="Times New Roman" pitchFamily="18" charset="0"/>
          </a:endParaRPr>
        </a:p>
      </dgm:t>
    </dgm:pt>
    <dgm:pt modelId="{A7070782-2EB7-4CD9-B9D1-B725E22B75C5}">
      <dgm:prSet phldrT="[Text]" custT="1"/>
      <dgm:spPr/>
      <dgm:t>
        <a:bodyPr/>
        <a:lstStyle/>
        <a:p>
          <a:r>
            <a:rPr lang="en-US" sz="1200" dirty="0" smtClean="0">
              <a:latin typeface="Times New Roman" pitchFamily="18" charset="0"/>
              <a:cs typeface="Times New Roman" pitchFamily="18" charset="0"/>
            </a:rPr>
            <a:t>ICG (1 mg)</a:t>
          </a:r>
          <a:endParaRPr lang="en-US" sz="1200" dirty="0">
            <a:latin typeface="Times New Roman" pitchFamily="18" charset="0"/>
            <a:cs typeface="Times New Roman" pitchFamily="18" charset="0"/>
          </a:endParaRPr>
        </a:p>
      </dgm:t>
    </dgm:pt>
    <dgm:pt modelId="{4C5C012D-1BF7-464F-8F70-5069FB89473A}" type="parTrans" cxnId="{8555B29B-7AE2-44B1-98AA-66A2C6CB30B2}">
      <dgm:prSet/>
      <dgm:spPr/>
      <dgm:t>
        <a:bodyPr/>
        <a:lstStyle/>
        <a:p>
          <a:endParaRPr lang="en-US" sz="1200">
            <a:latin typeface="Times New Roman" pitchFamily="18" charset="0"/>
            <a:cs typeface="Times New Roman" pitchFamily="18" charset="0"/>
          </a:endParaRPr>
        </a:p>
      </dgm:t>
    </dgm:pt>
    <dgm:pt modelId="{BAABE7E1-847E-45A0-A61C-EB858241B51A}" type="sibTrans" cxnId="{8555B29B-7AE2-44B1-98AA-66A2C6CB30B2}">
      <dgm:prSet/>
      <dgm:spPr/>
      <dgm:t>
        <a:bodyPr/>
        <a:lstStyle/>
        <a:p>
          <a:endParaRPr lang="en-US" sz="1200">
            <a:latin typeface="Times New Roman" pitchFamily="18" charset="0"/>
            <a:cs typeface="Times New Roman" pitchFamily="18" charset="0"/>
          </a:endParaRPr>
        </a:p>
      </dgm:t>
    </dgm:pt>
    <dgm:pt modelId="{52CF724A-AEEE-4E0E-95A8-4C2EC3DE420B}">
      <dgm:prSet phldrT="[Text]" custT="1"/>
      <dgm:spPr/>
      <dgm:t>
        <a:bodyPr/>
        <a:lstStyle/>
        <a:p>
          <a:r>
            <a:rPr lang="en-US" sz="1200" dirty="0" smtClean="0">
              <a:latin typeface="Times New Roman" pitchFamily="18" charset="0"/>
              <a:cs typeface="Times New Roman" pitchFamily="18" charset="0"/>
            </a:rPr>
            <a:t>Continuous Aqueous Phase</a:t>
          </a:r>
          <a:endParaRPr lang="en-US" sz="1200" dirty="0">
            <a:latin typeface="Times New Roman" pitchFamily="18" charset="0"/>
            <a:cs typeface="Times New Roman" pitchFamily="18" charset="0"/>
          </a:endParaRPr>
        </a:p>
      </dgm:t>
    </dgm:pt>
    <dgm:pt modelId="{5D7D6B9B-77BE-471A-A9A3-F6668BA4E626}" type="parTrans" cxnId="{EA627537-2C08-45EF-BF2D-611B68D549A3}">
      <dgm:prSet/>
      <dgm:spPr/>
      <dgm:t>
        <a:bodyPr/>
        <a:lstStyle/>
        <a:p>
          <a:endParaRPr lang="en-US" sz="1200">
            <a:latin typeface="Times New Roman" pitchFamily="18" charset="0"/>
            <a:cs typeface="Times New Roman" pitchFamily="18" charset="0"/>
          </a:endParaRPr>
        </a:p>
      </dgm:t>
    </dgm:pt>
    <dgm:pt modelId="{97739A37-A08D-4E77-9462-DDE225B21309}" type="sibTrans" cxnId="{EA627537-2C08-45EF-BF2D-611B68D549A3}">
      <dgm:prSet/>
      <dgm:spPr/>
      <dgm:t>
        <a:bodyPr/>
        <a:lstStyle/>
        <a:p>
          <a:endParaRPr lang="en-US" sz="1200">
            <a:latin typeface="Times New Roman" pitchFamily="18" charset="0"/>
            <a:cs typeface="Times New Roman" pitchFamily="18" charset="0"/>
          </a:endParaRPr>
        </a:p>
      </dgm:t>
    </dgm:pt>
    <dgm:pt modelId="{02275910-F5CD-4521-8FDB-6A924A026A73}">
      <dgm:prSet phldrT="[Text]" custT="1"/>
      <dgm:spPr/>
      <dgm:t>
        <a:bodyPr/>
        <a:lstStyle/>
        <a:p>
          <a:r>
            <a:rPr lang="en-US" sz="1200" dirty="0" smtClean="0">
              <a:latin typeface="Times New Roman" pitchFamily="18" charset="0"/>
              <a:cs typeface="Times New Roman" pitchFamily="18" charset="0"/>
            </a:rPr>
            <a:t>PVA solution (stabilizer) (3% w/v)</a:t>
          </a:r>
          <a:endParaRPr lang="en-US" sz="1200" dirty="0">
            <a:latin typeface="Times New Roman" pitchFamily="18" charset="0"/>
            <a:cs typeface="Times New Roman" pitchFamily="18" charset="0"/>
          </a:endParaRPr>
        </a:p>
      </dgm:t>
    </dgm:pt>
    <dgm:pt modelId="{F3B1465B-89D6-4F00-BEC9-01CD14D442C1}" type="parTrans" cxnId="{CEBF962D-7C3C-4739-83D9-936FBC0C7FB3}">
      <dgm:prSet/>
      <dgm:spPr/>
      <dgm:t>
        <a:bodyPr/>
        <a:lstStyle/>
        <a:p>
          <a:endParaRPr lang="en-US" sz="1200">
            <a:latin typeface="Times New Roman" pitchFamily="18" charset="0"/>
            <a:cs typeface="Times New Roman" pitchFamily="18" charset="0"/>
          </a:endParaRPr>
        </a:p>
      </dgm:t>
    </dgm:pt>
    <dgm:pt modelId="{24B4AFB4-7C20-4A9A-8EAE-1EEDBED78FF8}" type="sibTrans" cxnId="{CEBF962D-7C3C-4739-83D9-936FBC0C7FB3}">
      <dgm:prSet/>
      <dgm:spPr/>
      <dgm:t>
        <a:bodyPr/>
        <a:lstStyle/>
        <a:p>
          <a:endParaRPr lang="en-US" sz="1200">
            <a:latin typeface="Times New Roman" pitchFamily="18" charset="0"/>
            <a:cs typeface="Times New Roman" pitchFamily="18" charset="0"/>
          </a:endParaRPr>
        </a:p>
      </dgm:t>
    </dgm:pt>
    <dgm:pt modelId="{A51A2CA7-A864-4D3E-9110-C6C245D62DE1}">
      <dgm:prSet phldrT="[Text]" custT="1"/>
      <dgm:spPr/>
      <dgm:t>
        <a:bodyPr/>
        <a:lstStyle/>
        <a:p>
          <a:r>
            <a:rPr lang="en-US" sz="1200" dirty="0" smtClean="0">
              <a:latin typeface="Times New Roman" pitchFamily="18" charset="0"/>
              <a:cs typeface="Times New Roman" pitchFamily="18" charset="0"/>
            </a:rPr>
            <a:t>Emulsification with sonication (50W, 1 min)</a:t>
          </a:r>
          <a:endParaRPr lang="en-US" sz="1200" dirty="0">
            <a:latin typeface="Times New Roman" pitchFamily="18" charset="0"/>
            <a:cs typeface="Times New Roman" pitchFamily="18" charset="0"/>
          </a:endParaRPr>
        </a:p>
      </dgm:t>
    </dgm:pt>
    <dgm:pt modelId="{AD32C238-9408-4C02-8F80-93FD62CC08C5}" type="parTrans" cxnId="{8D13C048-BFC6-42EE-B2FB-12A1FE2285F1}">
      <dgm:prSet/>
      <dgm:spPr/>
      <dgm:t>
        <a:bodyPr/>
        <a:lstStyle/>
        <a:p>
          <a:endParaRPr lang="en-US" sz="1200">
            <a:latin typeface="Times New Roman" pitchFamily="18" charset="0"/>
            <a:cs typeface="Times New Roman" pitchFamily="18" charset="0"/>
          </a:endParaRPr>
        </a:p>
      </dgm:t>
    </dgm:pt>
    <dgm:pt modelId="{D9D30358-B562-4156-8593-87826FB65494}" type="sibTrans" cxnId="{8D13C048-BFC6-42EE-B2FB-12A1FE2285F1}">
      <dgm:prSet/>
      <dgm:spPr/>
      <dgm:t>
        <a:bodyPr/>
        <a:lstStyle/>
        <a:p>
          <a:endParaRPr lang="en-US" sz="1200">
            <a:latin typeface="Times New Roman" pitchFamily="18" charset="0"/>
            <a:cs typeface="Times New Roman" pitchFamily="18" charset="0"/>
          </a:endParaRPr>
        </a:p>
      </dgm:t>
    </dgm:pt>
    <dgm:pt modelId="{3D458875-51F2-4F98-A26E-02F9014EE442}">
      <dgm:prSet phldrT="[Text]" custT="1"/>
      <dgm:spPr/>
      <dgm:t>
        <a:bodyPr/>
        <a:lstStyle/>
        <a:p>
          <a:r>
            <a:rPr lang="en-US" sz="1200" dirty="0" smtClean="0">
              <a:latin typeface="Times New Roman" pitchFamily="18" charset="0"/>
              <a:cs typeface="Times New Roman" pitchFamily="18" charset="0"/>
            </a:rPr>
            <a:t>Rapid Evaporation of organic mixture under reduced pressure</a:t>
          </a:r>
          <a:endParaRPr lang="en-US" sz="1200" dirty="0">
            <a:latin typeface="Times New Roman" pitchFamily="18" charset="0"/>
            <a:cs typeface="Times New Roman" pitchFamily="18" charset="0"/>
          </a:endParaRPr>
        </a:p>
      </dgm:t>
    </dgm:pt>
    <dgm:pt modelId="{6DCE201F-FD39-49A9-9357-47D88480981A}" type="parTrans" cxnId="{6314FBA4-BD13-4FCA-9C3D-523BEDB2C79E}">
      <dgm:prSet/>
      <dgm:spPr/>
      <dgm:t>
        <a:bodyPr/>
        <a:lstStyle/>
        <a:p>
          <a:endParaRPr lang="en-US" sz="1200">
            <a:latin typeface="Times New Roman" pitchFamily="18" charset="0"/>
            <a:cs typeface="Times New Roman" pitchFamily="18" charset="0"/>
          </a:endParaRPr>
        </a:p>
      </dgm:t>
    </dgm:pt>
    <dgm:pt modelId="{A56EF1BB-161B-47BC-B412-C4A576F75EF5}" type="sibTrans" cxnId="{6314FBA4-BD13-4FCA-9C3D-523BEDB2C79E}">
      <dgm:prSet/>
      <dgm:spPr/>
      <dgm:t>
        <a:bodyPr/>
        <a:lstStyle/>
        <a:p>
          <a:endParaRPr lang="en-US" sz="1200">
            <a:latin typeface="Times New Roman" pitchFamily="18" charset="0"/>
            <a:cs typeface="Times New Roman" pitchFamily="18" charset="0"/>
          </a:endParaRPr>
        </a:p>
      </dgm:t>
    </dgm:pt>
    <dgm:pt modelId="{956F0E42-A1AA-463A-95C9-4665E3414999}">
      <dgm:prSet phldrT="[Text]" custT="1"/>
      <dgm:spPr/>
      <dgm:t>
        <a:bodyPr/>
        <a:lstStyle/>
        <a:p>
          <a:r>
            <a:rPr lang="en-US" sz="1200" dirty="0" smtClean="0">
              <a:latin typeface="Times New Roman" pitchFamily="18" charset="0"/>
              <a:cs typeface="Times New Roman" pitchFamily="18" charset="0"/>
            </a:rPr>
            <a:t>Ultracentrifuge (14k rpm, 30 min)</a:t>
          </a:r>
          <a:endParaRPr lang="en-US" sz="1200" dirty="0">
            <a:latin typeface="Times New Roman" pitchFamily="18" charset="0"/>
            <a:cs typeface="Times New Roman" pitchFamily="18" charset="0"/>
          </a:endParaRPr>
        </a:p>
      </dgm:t>
    </dgm:pt>
    <dgm:pt modelId="{06EEAB95-D403-4B4F-B166-4827A31C6590}" type="parTrans" cxnId="{1CDB7E45-E484-4B87-B5D2-222DAE7A987B}">
      <dgm:prSet/>
      <dgm:spPr/>
      <dgm:t>
        <a:bodyPr/>
        <a:lstStyle/>
        <a:p>
          <a:endParaRPr lang="en-US" sz="1200">
            <a:latin typeface="Times New Roman" pitchFamily="18" charset="0"/>
            <a:cs typeface="Times New Roman" pitchFamily="18" charset="0"/>
          </a:endParaRPr>
        </a:p>
      </dgm:t>
    </dgm:pt>
    <dgm:pt modelId="{FFC21401-876D-440A-BFC0-D1E9D509D3A3}" type="sibTrans" cxnId="{1CDB7E45-E484-4B87-B5D2-222DAE7A987B}">
      <dgm:prSet/>
      <dgm:spPr/>
      <dgm:t>
        <a:bodyPr/>
        <a:lstStyle/>
        <a:p>
          <a:endParaRPr lang="en-US" sz="1200">
            <a:latin typeface="Times New Roman" pitchFamily="18" charset="0"/>
            <a:cs typeface="Times New Roman" pitchFamily="18" charset="0"/>
          </a:endParaRPr>
        </a:p>
      </dgm:t>
    </dgm:pt>
    <dgm:pt modelId="{280F42BB-50BE-418A-8DC3-58F7D973FE15}">
      <dgm:prSet phldrT="[Text]" custT="1"/>
      <dgm:spPr/>
      <dgm:t>
        <a:bodyPr/>
        <a:lstStyle/>
        <a:p>
          <a:r>
            <a:rPr lang="en-US" sz="1200" dirty="0" smtClean="0">
              <a:latin typeface="Times New Roman" pitchFamily="18" charset="0"/>
              <a:cs typeface="Times New Roman" pitchFamily="18" charset="0"/>
            </a:rPr>
            <a:t>DOX (1 mg)</a:t>
          </a:r>
          <a:endParaRPr lang="en-US" sz="1200" dirty="0">
            <a:latin typeface="Times New Roman" pitchFamily="18" charset="0"/>
            <a:cs typeface="Times New Roman" pitchFamily="18" charset="0"/>
          </a:endParaRPr>
        </a:p>
      </dgm:t>
    </dgm:pt>
    <dgm:pt modelId="{791BEBA0-C5AA-4C8D-BE52-B6801E279B4E}" type="parTrans" cxnId="{D177EC14-0ADB-4FF3-8683-132E8459D5FF}">
      <dgm:prSet/>
      <dgm:spPr/>
      <dgm:t>
        <a:bodyPr/>
        <a:lstStyle/>
        <a:p>
          <a:endParaRPr lang="en-US" sz="1200">
            <a:latin typeface="Times New Roman" pitchFamily="18" charset="0"/>
            <a:cs typeface="Times New Roman" pitchFamily="18" charset="0"/>
          </a:endParaRPr>
        </a:p>
      </dgm:t>
    </dgm:pt>
    <dgm:pt modelId="{39DA6326-3258-4B10-BD7D-8FEE4A5C1858}" type="sibTrans" cxnId="{D177EC14-0ADB-4FF3-8683-132E8459D5FF}">
      <dgm:prSet/>
      <dgm:spPr/>
      <dgm:t>
        <a:bodyPr/>
        <a:lstStyle/>
        <a:p>
          <a:endParaRPr lang="en-US" sz="1200">
            <a:latin typeface="Times New Roman" pitchFamily="18" charset="0"/>
            <a:cs typeface="Times New Roman" pitchFamily="18" charset="0"/>
          </a:endParaRPr>
        </a:p>
      </dgm:t>
    </dgm:pt>
    <dgm:pt modelId="{A031F7AD-1161-4A21-AFDF-7ECBAD64FB3A}">
      <dgm:prSet phldrT="[Text]" custT="1"/>
      <dgm:spPr/>
      <dgm:t>
        <a:bodyPr/>
        <a:lstStyle/>
        <a:p>
          <a:r>
            <a:rPr lang="en-US" sz="1200" dirty="0" smtClean="0">
              <a:latin typeface="Times New Roman" pitchFamily="18" charset="0"/>
              <a:cs typeface="Times New Roman" pitchFamily="18" charset="0"/>
            </a:rPr>
            <a:t>Methanol-Dichloromethane (4 ml) (1:3 v/v)</a:t>
          </a:r>
          <a:endParaRPr lang="en-US" sz="1200" dirty="0">
            <a:latin typeface="Times New Roman" pitchFamily="18" charset="0"/>
            <a:cs typeface="Times New Roman" pitchFamily="18" charset="0"/>
          </a:endParaRPr>
        </a:p>
      </dgm:t>
    </dgm:pt>
    <dgm:pt modelId="{44E45A87-71B9-451A-9CBF-81E313F1F047}" type="parTrans" cxnId="{84777D39-CCBA-4DF8-A274-B4D6CB3D33E6}">
      <dgm:prSet/>
      <dgm:spPr/>
      <dgm:t>
        <a:bodyPr/>
        <a:lstStyle/>
        <a:p>
          <a:endParaRPr lang="en-US" sz="1200">
            <a:latin typeface="Times New Roman" pitchFamily="18" charset="0"/>
            <a:cs typeface="Times New Roman" pitchFamily="18" charset="0"/>
          </a:endParaRPr>
        </a:p>
      </dgm:t>
    </dgm:pt>
    <dgm:pt modelId="{1709793A-71F4-4205-8C6D-B7747B1F0D39}" type="sibTrans" cxnId="{84777D39-CCBA-4DF8-A274-B4D6CB3D33E6}">
      <dgm:prSet/>
      <dgm:spPr/>
      <dgm:t>
        <a:bodyPr/>
        <a:lstStyle/>
        <a:p>
          <a:endParaRPr lang="en-US" sz="1200">
            <a:latin typeface="Times New Roman" pitchFamily="18" charset="0"/>
            <a:cs typeface="Times New Roman" pitchFamily="18" charset="0"/>
          </a:endParaRPr>
        </a:p>
      </dgm:t>
    </dgm:pt>
    <dgm:pt modelId="{EE4C1641-D4AD-4D8D-A826-246F14FE9FA2}">
      <dgm:prSet phldrT="[Text]" custT="1"/>
      <dgm:spPr/>
      <dgm:t>
        <a:bodyPr/>
        <a:lstStyle/>
        <a:p>
          <a:r>
            <a:rPr lang="en-US" sz="1200" dirty="0" smtClean="0">
              <a:latin typeface="Times New Roman" pitchFamily="18" charset="0"/>
              <a:cs typeface="Times New Roman" pitchFamily="18" charset="0"/>
            </a:rPr>
            <a:t>Repeat 3 times</a:t>
          </a:r>
          <a:endParaRPr lang="en-US" sz="1200" dirty="0">
            <a:latin typeface="Times New Roman" pitchFamily="18" charset="0"/>
            <a:cs typeface="Times New Roman" pitchFamily="18" charset="0"/>
          </a:endParaRPr>
        </a:p>
      </dgm:t>
    </dgm:pt>
    <dgm:pt modelId="{6BCDD7E4-C39D-4189-BEB4-83EDEF291533}" type="parTrans" cxnId="{A292B045-8ED9-4FDF-A964-B997576C442C}">
      <dgm:prSet/>
      <dgm:spPr/>
      <dgm:t>
        <a:bodyPr/>
        <a:lstStyle/>
        <a:p>
          <a:endParaRPr lang="en-US" sz="1200">
            <a:latin typeface="Times New Roman" pitchFamily="18" charset="0"/>
            <a:cs typeface="Times New Roman" pitchFamily="18" charset="0"/>
          </a:endParaRPr>
        </a:p>
      </dgm:t>
    </dgm:pt>
    <dgm:pt modelId="{B59D35D2-C3B5-4D61-9A1E-0F8BD42B62C5}" type="sibTrans" cxnId="{A292B045-8ED9-4FDF-A964-B997576C442C}">
      <dgm:prSet/>
      <dgm:spPr/>
      <dgm:t>
        <a:bodyPr/>
        <a:lstStyle/>
        <a:p>
          <a:endParaRPr lang="en-US" sz="1200">
            <a:latin typeface="Times New Roman" pitchFamily="18" charset="0"/>
            <a:cs typeface="Times New Roman" pitchFamily="18" charset="0"/>
          </a:endParaRPr>
        </a:p>
      </dgm:t>
    </dgm:pt>
    <dgm:pt modelId="{0ABE00D8-06D3-48AA-AD13-4C3418473709}">
      <dgm:prSet phldrT="[Text]" custT="1"/>
      <dgm:spPr/>
      <dgm:t>
        <a:bodyPr/>
        <a:lstStyle/>
        <a:p>
          <a:r>
            <a:rPr lang="en-US" sz="1200" dirty="0" smtClean="0">
              <a:latin typeface="Times New Roman" pitchFamily="18" charset="0"/>
              <a:cs typeface="Times New Roman" pitchFamily="18" charset="0"/>
            </a:rPr>
            <a:t>Washing with DW</a:t>
          </a:r>
          <a:endParaRPr lang="en-US" sz="1200" dirty="0">
            <a:latin typeface="Times New Roman" pitchFamily="18" charset="0"/>
            <a:cs typeface="Times New Roman" pitchFamily="18" charset="0"/>
          </a:endParaRPr>
        </a:p>
      </dgm:t>
    </dgm:pt>
    <dgm:pt modelId="{B9C6BBD0-C0E7-4CEC-B65A-2DDAD1C04391}" type="parTrans" cxnId="{FBF4E454-79DD-42AE-88FA-0C7D4A1320C3}">
      <dgm:prSet/>
      <dgm:spPr/>
      <dgm:t>
        <a:bodyPr/>
        <a:lstStyle/>
        <a:p>
          <a:endParaRPr lang="en-US" sz="1200">
            <a:latin typeface="Times New Roman" pitchFamily="18" charset="0"/>
            <a:cs typeface="Times New Roman" pitchFamily="18" charset="0"/>
          </a:endParaRPr>
        </a:p>
      </dgm:t>
    </dgm:pt>
    <dgm:pt modelId="{5A13A261-427A-476E-BAA3-960C613BAA02}" type="sibTrans" cxnId="{FBF4E454-79DD-42AE-88FA-0C7D4A1320C3}">
      <dgm:prSet/>
      <dgm:spPr/>
      <dgm:t>
        <a:bodyPr/>
        <a:lstStyle/>
        <a:p>
          <a:endParaRPr lang="en-US" sz="1200">
            <a:latin typeface="Times New Roman" pitchFamily="18" charset="0"/>
            <a:cs typeface="Times New Roman" pitchFamily="18" charset="0"/>
          </a:endParaRPr>
        </a:p>
      </dgm:t>
    </dgm:pt>
    <dgm:pt modelId="{9E585B6B-7CD2-4671-B830-2CFFE511318F}">
      <dgm:prSet phldrT="[Text]" custT="1"/>
      <dgm:spPr/>
      <dgm:t>
        <a:bodyPr/>
        <a:lstStyle/>
        <a:p>
          <a:r>
            <a:rPr lang="en-US" sz="1200" dirty="0" smtClean="0">
              <a:latin typeface="Times New Roman" pitchFamily="18" charset="0"/>
              <a:cs typeface="Times New Roman" pitchFamily="18" charset="0"/>
            </a:rPr>
            <a:t>Lyophilization</a:t>
          </a:r>
          <a:endParaRPr lang="en-US" sz="1200" dirty="0">
            <a:latin typeface="Times New Roman" pitchFamily="18" charset="0"/>
            <a:cs typeface="Times New Roman" pitchFamily="18" charset="0"/>
          </a:endParaRPr>
        </a:p>
      </dgm:t>
    </dgm:pt>
    <dgm:pt modelId="{572E9245-DD3F-4D94-8070-D304B65E6F53}" type="parTrans" cxnId="{7E273527-1AEB-4773-8493-3FE168693611}">
      <dgm:prSet/>
      <dgm:spPr/>
      <dgm:t>
        <a:bodyPr/>
        <a:lstStyle/>
        <a:p>
          <a:endParaRPr lang="en-US" sz="1200">
            <a:latin typeface="Times New Roman" pitchFamily="18" charset="0"/>
            <a:cs typeface="Times New Roman" pitchFamily="18" charset="0"/>
          </a:endParaRPr>
        </a:p>
      </dgm:t>
    </dgm:pt>
    <dgm:pt modelId="{443038BA-71F1-4B08-928A-D11568E52CED}" type="sibTrans" cxnId="{7E273527-1AEB-4773-8493-3FE168693611}">
      <dgm:prSet/>
      <dgm:spPr/>
      <dgm:t>
        <a:bodyPr/>
        <a:lstStyle/>
        <a:p>
          <a:endParaRPr lang="en-US" sz="1200">
            <a:latin typeface="Times New Roman" pitchFamily="18" charset="0"/>
            <a:cs typeface="Times New Roman" pitchFamily="18" charset="0"/>
          </a:endParaRPr>
        </a:p>
      </dgm:t>
    </dgm:pt>
    <dgm:pt modelId="{9AE2FCC7-25B1-4925-8CBD-2EA10D70707D}">
      <dgm:prSet phldrT="[Text]" custT="1"/>
      <dgm:spPr/>
      <dgm:t>
        <a:bodyPr/>
        <a:lstStyle/>
        <a:p>
          <a:r>
            <a:rPr lang="en-US" sz="1200" dirty="0" smtClean="0">
              <a:latin typeface="Times New Roman" pitchFamily="18" charset="0"/>
              <a:cs typeface="Times New Roman" pitchFamily="18" charset="0"/>
            </a:rPr>
            <a:t>ICG-DOX-PLGA-NPs</a:t>
          </a:r>
          <a:endParaRPr lang="en-US" sz="1200" dirty="0">
            <a:latin typeface="Times New Roman" pitchFamily="18" charset="0"/>
            <a:cs typeface="Times New Roman" pitchFamily="18" charset="0"/>
          </a:endParaRPr>
        </a:p>
      </dgm:t>
    </dgm:pt>
    <dgm:pt modelId="{C879077D-45B3-4B36-810C-A4A54C2D92E7}" type="parTrans" cxnId="{D5234B86-4048-48BE-8AA1-1D8A1B02201E}">
      <dgm:prSet/>
      <dgm:spPr/>
      <dgm:t>
        <a:bodyPr/>
        <a:lstStyle/>
        <a:p>
          <a:endParaRPr lang="en-US"/>
        </a:p>
      </dgm:t>
    </dgm:pt>
    <dgm:pt modelId="{6B7A5D4A-7444-4964-98EE-D202112C1976}" type="sibTrans" cxnId="{D5234B86-4048-48BE-8AA1-1D8A1B02201E}">
      <dgm:prSet/>
      <dgm:spPr/>
      <dgm:t>
        <a:bodyPr/>
        <a:lstStyle/>
        <a:p>
          <a:endParaRPr lang="en-US"/>
        </a:p>
      </dgm:t>
    </dgm:pt>
    <dgm:pt modelId="{C7FFDC53-6414-4C9A-87D2-F7A8BB2EEDA2}">
      <dgm:prSet phldrT="[Text]" custT="1"/>
      <dgm:spPr/>
      <dgm:t>
        <a:bodyPr/>
        <a:lstStyle/>
        <a:p>
          <a:r>
            <a:rPr lang="en-US" sz="1200" dirty="0" smtClean="0">
              <a:latin typeface="Times New Roman" pitchFamily="18" charset="0"/>
              <a:cs typeface="Times New Roman" pitchFamily="18" charset="0"/>
            </a:rPr>
            <a:t>Dissolve in</a:t>
          </a:r>
          <a:endParaRPr lang="en-US" sz="1200" dirty="0">
            <a:latin typeface="Times New Roman" pitchFamily="18" charset="0"/>
            <a:cs typeface="Times New Roman" pitchFamily="18" charset="0"/>
          </a:endParaRPr>
        </a:p>
      </dgm:t>
    </dgm:pt>
    <dgm:pt modelId="{4F71F32F-AE38-4D9F-A16D-E6878CA84E10}" type="parTrans" cxnId="{E6A70B64-6B45-4B93-84D4-9D3F49514493}">
      <dgm:prSet/>
      <dgm:spPr/>
      <dgm:t>
        <a:bodyPr/>
        <a:lstStyle/>
        <a:p>
          <a:endParaRPr lang="en-US"/>
        </a:p>
      </dgm:t>
    </dgm:pt>
    <dgm:pt modelId="{939F0F2F-177F-449E-99C8-A2C2DA768A50}" type="sibTrans" cxnId="{E6A70B64-6B45-4B93-84D4-9D3F49514493}">
      <dgm:prSet/>
      <dgm:spPr/>
      <dgm:t>
        <a:bodyPr/>
        <a:lstStyle/>
        <a:p>
          <a:endParaRPr lang="en-US"/>
        </a:p>
      </dgm:t>
    </dgm:pt>
    <dgm:pt modelId="{E931C774-6683-4F47-B364-F3B646340F7F}" type="pres">
      <dgm:prSet presAssocID="{003E51FA-FA77-4533-B85F-D369A0A9E200}" presName="Name0" presStyleCnt="0">
        <dgm:presLayoutVars>
          <dgm:dir/>
          <dgm:animLvl val="lvl"/>
          <dgm:resizeHandles val="exact"/>
        </dgm:presLayoutVars>
      </dgm:prSet>
      <dgm:spPr/>
      <dgm:t>
        <a:bodyPr/>
        <a:lstStyle/>
        <a:p>
          <a:endParaRPr lang="en-US"/>
        </a:p>
      </dgm:t>
    </dgm:pt>
    <dgm:pt modelId="{95EAD8E9-1431-43E7-B385-523B99AF7684}" type="pres">
      <dgm:prSet presAssocID="{9AE2FCC7-25B1-4925-8CBD-2EA10D70707D}" presName="boxAndChildren" presStyleCnt="0"/>
      <dgm:spPr/>
    </dgm:pt>
    <dgm:pt modelId="{DAD1A0AC-EA1B-4059-96BD-930DC8D466DD}" type="pres">
      <dgm:prSet presAssocID="{9AE2FCC7-25B1-4925-8CBD-2EA10D70707D}" presName="parentTextBox" presStyleLbl="node1" presStyleIdx="0" presStyleCnt="8" custScaleY="55306"/>
      <dgm:spPr/>
      <dgm:t>
        <a:bodyPr/>
        <a:lstStyle/>
        <a:p>
          <a:endParaRPr lang="en-US"/>
        </a:p>
      </dgm:t>
    </dgm:pt>
    <dgm:pt modelId="{C1F6C0F0-0B98-4C0F-BE80-8C9AEC531266}" type="pres">
      <dgm:prSet presAssocID="{443038BA-71F1-4B08-928A-D11568E52CED}" presName="sp" presStyleCnt="0"/>
      <dgm:spPr/>
    </dgm:pt>
    <dgm:pt modelId="{016E3BCD-77EA-45E3-914F-D43B0ABC2AF5}" type="pres">
      <dgm:prSet presAssocID="{9E585B6B-7CD2-4671-B830-2CFFE511318F}" presName="arrowAndChildren" presStyleCnt="0"/>
      <dgm:spPr/>
    </dgm:pt>
    <dgm:pt modelId="{753402F5-2AB0-4B78-BFDA-D7F7CE1A61A8}" type="pres">
      <dgm:prSet presAssocID="{9E585B6B-7CD2-4671-B830-2CFFE511318F}" presName="parentTextArrow" presStyleLbl="node1" presStyleIdx="1" presStyleCnt="8" custScaleY="66043"/>
      <dgm:spPr/>
      <dgm:t>
        <a:bodyPr/>
        <a:lstStyle/>
        <a:p>
          <a:endParaRPr lang="en-US"/>
        </a:p>
      </dgm:t>
    </dgm:pt>
    <dgm:pt modelId="{44C7778B-7F66-485D-968E-8A793620D873}" type="pres">
      <dgm:prSet presAssocID="{B59D35D2-C3B5-4D61-9A1E-0F8BD42B62C5}" presName="sp" presStyleCnt="0"/>
      <dgm:spPr/>
    </dgm:pt>
    <dgm:pt modelId="{F3EB0D0D-699D-4D4B-B906-B54A0B52C284}" type="pres">
      <dgm:prSet presAssocID="{EE4C1641-D4AD-4D8D-A826-246F14FE9FA2}" presName="arrowAndChildren" presStyleCnt="0"/>
      <dgm:spPr/>
    </dgm:pt>
    <dgm:pt modelId="{1E4B0F95-9FB3-49F6-944F-B07777B71EB7}" type="pres">
      <dgm:prSet presAssocID="{EE4C1641-D4AD-4D8D-A826-246F14FE9FA2}" presName="parentTextArrow" presStyleLbl="node1" presStyleIdx="1" presStyleCnt="8"/>
      <dgm:spPr/>
      <dgm:t>
        <a:bodyPr/>
        <a:lstStyle/>
        <a:p>
          <a:endParaRPr lang="en-US"/>
        </a:p>
      </dgm:t>
    </dgm:pt>
    <dgm:pt modelId="{8EEBB9C0-D078-4BFE-9B7F-8D4E7B8B52CB}" type="pres">
      <dgm:prSet presAssocID="{EE4C1641-D4AD-4D8D-A826-246F14FE9FA2}" presName="arrow" presStyleLbl="node1" presStyleIdx="2" presStyleCnt="8"/>
      <dgm:spPr/>
      <dgm:t>
        <a:bodyPr/>
        <a:lstStyle/>
        <a:p>
          <a:endParaRPr lang="en-US"/>
        </a:p>
      </dgm:t>
    </dgm:pt>
    <dgm:pt modelId="{C8EE5CC6-B44C-49D8-9B62-6A78152F71D8}" type="pres">
      <dgm:prSet presAssocID="{EE4C1641-D4AD-4D8D-A826-246F14FE9FA2}" presName="descendantArrow" presStyleCnt="0"/>
      <dgm:spPr/>
    </dgm:pt>
    <dgm:pt modelId="{6ABDC97A-ADF7-49C7-90EF-1D27A31072D0}" type="pres">
      <dgm:prSet presAssocID="{956F0E42-A1AA-463A-95C9-4665E3414999}" presName="childTextArrow" presStyleLbl="fgAccFollowNode1" presStyleIdx="0" presStyleCnt="7">
        <dgm:presLayoutVars>
          <dgm:bulletEnabled val="1"/>
        </dgm:presLayoutVars>
      </dgm:prSet>
      <dgm:spPr/>
      <dgm:t>
        <a:bodyPr/>
        <a:lstStyle/>
        <a:p>
          <a:endParaRPr lang="en-US"/>
        </a:p>
      </dgm:t>
    </dgm:pt>
    <dgm:pt modelId="{F6C73139-BB34-424A-AB74-7C729905BFC2}" type="pres">
      <dgm:prSet presAssocID="{0ABE00D8-06D3-48AA-AD13-4C3418473709}" presName="childTextArrow" presStyleLbl="fgAccFollowNode1" presStyleIdx="1" presStyleCnt="7">
        <dgm:presLayoutVars>
          <dgm:bulletEnabled val="1"/>
        </dgm:presLayoutVars>
      </dgm:prSet>
      <dgm:spPr/>
      <dgm:t>
        <a:bodyPr/>
        <a:lstStyle/>
        <a:p>
          <a:endParaRPr lang="en-US"/>
        </a:p>
      </dgm:t>
    </dgm:pt>
    <dgm:pt modelId="{03EC3912-CEBC-4611-A05F-FD5EF1F45946}" type="pres">
      <dgm:prSet presAssocID="{A56EF1BB-161B-47BC-B412-C4A576F75EF5}" presName="sp" presStyleCnt="0"/>
      <dgm:spPr/>
    </dgm:pt>
    <dgm:pt modelId="{8A86E869-B671-4658-BBE3-EC8C1E321E84}" type="pres">
      <dgm:prSet presAssocID="{3D458875-51F2-4F98-A26E-02F9014EE442}" presName="arrowAndChildren" presStyleCnt="0"/>
      <dgm:spPr/>
    </dgm:pt>
    <dgm:pt modelId="{FD9B88C1-E4D8-4166-8AE8-F249125D084C}" type="pres">
      <dgm:prSet presAssocID="{3D458875-51F2-4F98-A26E-02F9014EE442}" presName="parentTextArrow" presStyleLbl="node1" presStyleIdx="3" presStyleCnt="8" custScaleY="62573"/>
      <dgm:spPr/>
      <dgm:t>
        <a:bodyPr/>
        <a:lstStyle/>
        <a:p>
          <a:endParaRPr lang="en-US"/>
        </a:p>
      </dgm:t>
    </dgm:pt>
    <dgm:pt modelId="{46952D32-549C-48D8-B90A-B8DA5019CF6A}" type="pres">
      <dgm:prSet presAssocID="{D9D30358-B562-4156-8593-87826FB65494}" presName="sp" presStyleCnt="0"/>
      <dgm:spPr/>
    </dgm:pt>
    <dgm:pt modelId="{D0E9B9B7-FB90-48E0-AB74-3B0F09AFA607}" type="pres">
      <dgm:prSet presAssocID="{A51A2CA7-A864-4D3E-9110-C6C245D62DE1}" presName="arrowAndChildren" presStyleCnt="0"/>
      <dgm:spPr/>
    </dgm:pt>
    <dgm:pt modelId="{3F1053DD-7F16-440E-B2E2-6A496C37DE27}" type="pres">
      <dgm:prSet presAssocID="{A51A2CA7-A864-4D3E-9110-C6C245D62DE1}" presName="parentTextArrow" presStyleLbl="node1" presStyleIdx="4" presStyleCnt="8" custScaleY="69324"/>
      <dgm:spPr/>
      <dgm:t>
        <a:bodyPr/>
        <a:lstStyle/>
        <a:p>
          <a:endParaRPr lang="en-US"/>
        </a:p>
      </dgm:t>
    </dgm:pt>
    <dgm:pt modelId="{E078E9F1-AAF3-47A6-9D10-13F1271E7AC8}" type="pres">
      <dgm:prSet presAssocID="{97739A37-A08D-4E77-9462-DDE225B21309}" presName="sp" presStyleCnt="0"/>
      <dgm:spPr/>
    </dgm:pt>
    <dgm:pt modelId="{C7E0AD74-8F42-459E-AC3B-BE384A940947}" type="pres">
      <dgm:prSet presAssocID="{52CF724A-AEEE-4E0E-95A8-4C2EC3DE420B}" presName="arrowAndChildren" presStyleCnt="0"/>
      <dgm:spPr/>
    </dgm:pt>
    <dgm:pt modelId="{93441796-F9E3-440A-A0C1-0D92FF3AA097}" type="pres">
      <dgm:prSet presAssocID="{52CF724A-AEEE-4E0E-95A8-4C2EC3DE420B}" presName="parentTextArrow" presStyleLbl="node1" presStyleIdx="4" presStyleCnt="8"/>
      <dgm:spPr/>
      <dgm:t>
        <a:bodyPr/>
        <a:lstStyle/>
        <a:p>
          <a:endParaRPr lang="en-US"/>
        </a:p>
      </dgm:t>
    </dgm:pt>
    <dgm:pt modelId="{13E3F270-7FC3-4D6E-84FB-277CD2A8A02E}" type="pres">
      <dgm:prSet presAssocID="{52CF724A-AEEE-4E0E-95A8-4C2EC3DE420B}" presName="arrow" presStyleLbl="node1" presStyleIdx="5" presStyleCnt="8"/>
      <dgm:spPr/>
      <dgm:t>
        <a:bodyPr/>
        <a:lstStyle/>
        <a:p>
          <a:endParaRPr lang="en-US"/>
        </a:p>
      </dgm:t>
    </dgm:pt>
    <dgm:pt modelId="{3EB2A09B-B03C-4E05-ACB1-8C4FFBEED363}" type="pres">
      <dgm:prSet presAssocID="{52CF724A-AEEE-4E0E-95A8-4C2EC3DE420B}" presName="descendantArrow" presStyleCnt="0"/>
      <dgm:spPr/>
    </dgm:pt>
    <dgm:pt modelId="{4E855830-B463-42BF-94B4-089C0E57B1ED}" type="pres">
      <dgm:prSet presAssocID="{02275910-F5CD-4521-8FDB-6A924A026A73}" presName="childTextArrow" presStyleLbl="fgAccFollowNode1" presStyleIdx="2" presStyleCnt="7">
        <dgm:presLayoutVars>
          <dgm:bulletEnabled val="1"/>
        </dgm:presLayoutVars>
      </dgm:prSet>
      <dgm:spPr/>
      <dgm:t>
        <a:bodyPr/>
        <a:lstStyle/>
        <a:p>
          <a:endParaRPr lang="en-US"/>
        </a:p>
      </dgm:t>
    </dgm:pt>
    <dgm:pt modelId="{7C8934D0-0041-4CA2-AD33-0820E40B2EE5}" type="pres">
      <dgm:prSet presAssocID="{939F0F2F-177F-449E-99C8-A2C2DA768A50}" presName="sp" presStyleCnt="0"/>
      <dgm:spPr/>
    </dgm:pt>
    <dgm:pt modelId="{8360E878-3B25-4530-A76C-2BCB414B5D3F}" type="pres">
      <dgm:prSet presAssocID="{C7FFDC53-6414-4C9A-87D2-F7A8BB2EEDA2}" presName="arrowAndChildren" presStyleCnt="0"/>
      <dgm:spPr/>
    </dgm:pt>
    <dgm:pt modelId="{0EA5FB25-F47C-495E-92F9-336EC9CD7395}" type="pres">
      <dgm:prSet presAssocID="{C7FFDC53-6414-4C9A-87D2-F7A8BB2EEDA2}" presName="parentTextArrow" presStyleLbl="node1" presStyleIdx="5" presStyleCnt="8"/>
      <dgm:spPr/>
      <dgm:t>
        <a:bodyPr/>
        <a:lstStyle/>
        <a:p>
          <a:endParaRPr lang="en-US"/>
        </a:p>
      </dgm:t>
    </dgm:pt>
    <dgm:pt modelId="{E5C88722-4F7A-47D5-9DD5-80F44B691BC7}" type="pres">
      <dgm:prSet presAssocID="{C7FFDC53-6414-4C9A-87D2-F7A8BB2EEDA2}" presName="arrow" presStyleLbl="node1" presStyleIdx="6" presStyleCnt="8"/>
      <dgm:spPr/>
      <dgm:t>
        <a:bodyPr/>
        <a:lstStyle/>
        <a:p>
          <a:endParaRPr lang="en-US"/>
        </a:p>
      </dgm:t>
    </dgm:pt>
    <dgm:pt modelId="{7CE17AAA-F7C6-4DF6-9656-F1B17FDB3B43}" type="pres">
      <dgm:prSet presAssocID="{C7FFDC53-6414-4C9A-87D2-F7A8BB2EEDA2}" presName="descendantArrow" presStyleCnt="0"/>
      <dgm:spPr/>
    </dgm:pt>
    <dgm:pt modelId="{C77FC425-FE8E-4D08-BCFC-21E43B84C713}" type="pres">
      <dgm:prSet presAssocID="{A031F7AD-1161-4A21-AFDF-7ECBAD64FB3A}" presName="childTextArrow" presStyleLbl="fgAccFollowNode1" presStyleIdx="3" presStyleCnt="7">
        <dgm:presLayoutVars>
          <dgm:bulletEnabled val="1"/>
        </dgm:presLayoutVars>
      </dgm:prSet>
      <dgm:spPr/>
      <dgm:t>
        <a:bodyPr/>
        <a:lstStyle/>
        <a:p>
          <a:endParaRPr lang="en-US"/>
        </a:p>
      </dgm:t>
    </dgm:pt>
    <dgm:pt modelId="{AF3725A5-69E0-42C9-9E71-2573E6EF6854}" type="pres">
      <dgm:prSet presAssocID="{5C5174F7-E8F4-45BD-974A-23F4F9BA5E42}" presName="sp" presStyleCnt="0"/>
      <dgm:spPr/>
    </dgm:pt>
    <dgm:pt modelId="{81C11163-B147-441F-BFAE-529827BFA551}" type="pres">
      <dgm:prSet presAssocID="{8307202C-438A-46D5-BD77-F207424D688D}" presName="arrowAndChildren" presStyleCnt="0"/>
      <dgm:spPr/>
    </dgm:pt>
    <dgm:pt modelId="{FD027191-61DE-4F13-990B-2FC085F1BE2A}" type="pres">
      <dgm:prSet presAssocID="{8307202C-438A-46D5-BD77-F207424D688D}" presName="parentTextArrow" presStyleLbl="node1" presStyleIdx="6" presStyleCnt="8"/>
      <dgm:spPr/>
      <dgm:t>
        <a:bodyPr/>
        <a:lstStyle/>
        <a:p>
          <a:endParaRPr lang="en-US"/>
        </a:p>
      </dgm:t>
    </dgm:pt>
    <dgm:pt modelId="{FCFB3098-D53D-417A-B3D9-1F7D50BF3EA2}" type="pres">
      <dgm:prSet presAssocID="{8307202C-438A-46D5-BD77-F207424D688D}" presName="arrow" presStyleLbl="node1" presStyleIdx="7" presStyleCnt="8"/>
      <dgm:spPr/>
      <dgm:t>
        <a:bodyPr/>
        <a:lstStyle/>
        <a:p>
          <a:endParaRPr lang="en-US"/>
        </a:p>
      </dgm:t>
    </dgm:pt>
    <dgm:pt modelId="{1FAED62D-1335-42E1-9F27-37A2DBFD7C89}" type="pres">
      <dgm:prSet presAssocID="{8307202C-438A-46D5-BD77-F207424D688D}" presName="descendantArrow" presStyleCnt="0"/>
      <dgm:spPr/>
    </dgm:pt>
    <dgm:pt modelId="{59C21F8E-5B69-430E-9081-6BB2E3F8FF26}" type="pres">
      <dgm:prSet presAssocID="{92B2E82B-0148-4A89-B100-A81D3160999C}" presName="childTextArrow" presStyleLbl="fgAccFollowNode1" presStyleIdx="4" presStyleCnt="7">
        <dgm:presLayoutVars>
          <dgm:bulletEnabled val="1"/>
        </dgm:presLayoutVars>
      </dgm:prSet>
      <dgm:spPr/>
      <dgm:t>
        <a:bodyPr/>
        <a:lstStyle/>
        <a:p>
          <a:endParaRPr lang="en-US"/>
        </a:p>
      </dgm:t>
    </dgm:pt>
    <dgm:pt modelId="{BE3D2FF8-9DD2-4D7D-8680-324117BA253D}" type="pres">
      <dgm:prSet presAssocID="{A7070782-2EB7-4CD9-B9D1-B725E22B75C5}" presName="childTextArrow" presStyleLbl="fgAccFollowNode1" presStyleIdx="5" presStyleCnt="7">
        <dgm:presLayoutVars>
          <dgm:bulletEnabled val="1"/>
        </dgm:presLayoutVars>
      </dgm:prSet>
      <dgm:spPr/>
      <dgm:t>
        <a:bodyPr/>
        <a:lstStyle/>
        <a:p>
          <a:endParaRPr lang="en-US"/>
        </a:p>
      </dgm:t>
    </dgm:pt>
    <dgm:pt modelId="{A12A9A10-BB16-4B4C-AA53-308F0E58A9B4}" type="pres">
      <dgm:prSet presAssocID="{280F42BB-50BE-418A-8DC3-58F7D973FE15}" presName="childTextArrow" presStyleLbl="fgAccFollowNode1" presStyleIdx="6" presStyleCnt="7">
        <dgm:presLayoutVars>
          <dgm:bulletEnabled val="1"/>
        </dgm:presLayoutVars>
      </dgm:prSet>
      <dgm:spPr/>
      <dgm:t>
        <a:bodyPr/>
        <a:lstStyle/>
        <a:p>
          <a:endParaRPr lang="en-US"/>
        </a:p>
      </dgm:t>
    </dgm:pt>
  </dgm:ptLst>
  <dgm:cxnLst>
    <dgm:cxn modelId="{A14A7A89-AB37-4777-8DE9-6D8416442044}" type="presOf" srcId="{8307202C-438A-46D5-BD77-F207424D688D}" destId="{FD027191-61DE-4F13-990B-2FC085F1BE2A}" srcOrd="0" destOrd="0" presId="urn:microsoft.com/office/officeart/2005/8/layout/process4"/>
    <dgm:cxn modelId="{53F663B5-81FB-475D-9531-891C28345BB4}" type="presOf" srcId="{92B2E82B-0148-4A89-B100-A81D3160999C}" destId="{59C21F8E-5B69-430E-9081-6BB2E3F8FF26}" srcOrd="0" destOrd="0" presId="urn:microsoft.com/office/officeart/2005/8/layout/process4"/>
    <dgm:cxn modelId="{71176CF9-8129-4FEF-A8DC-B6F5E747099A}" type="presOf" srcId="{52CF724A-AEEE-4E0E-95A8-4C2EC3DE420B}" destId="{93441796-F9E3-440A-A0C1-0D92FF3AA097}" srcOrd="0" destOrd="0" presId="urn:microsoft.com/office/officeart/2005/8/layout/process4"/>
    <dgm:cxn modelId="{48F8C5E4-CF23-48BE-A978-0E3542531CF5}" type="presOf" srcId="{003E51FA-FA77-4533-B85F-D369A0A9E200}" destId="{E931C774-6683-4F47-B364-F3B646340F7F}" srcOrd="0" destOrd="0" presId="urn:microsoft.com/office/officeart/2005/8/layout/process4"/>
    <dgm:cxn modelId="{FBF4E454-79DD-42AE-88FA-0C7D4A1320C3}" srcId="{EE4C1641-D4AD-4D8D-A826-246F14FE9FA2}" destId="{0ABE00D8-06D3-48AA-AD13-4C3418473709}" srcOrd="1" destOrd="0" parTransId="{B9C6BBD0-C0E7-4CEC-B65A-2DDAD1C04391}" sibTransId="{5A13A261-427A-476E-BAA3-960C613BAA02}"/>
    <dgm:cxn modelId="{A292B045-8ED9-4FDF-A964-B997576C442C}" srcId="{003E51FA-FA77-4533-B85F-D369A0A9E200}" destId="{EE4C1641-D4AD-4D8D-A826-246F14FE9FA2}" srcOrd="5" destOrd="0" parTransId="{6BCDD7E4-C39D-4189-BEB4-83EDEF291533}" sibTransId="{B59D35D2-C3B5-4D61-9A1E-0F8BD42B62C5}"/>
    <dgm:cxn modelId="{8D13C048-BFC6-42EE-B2FB-12A1FE2285F1}" srcId="{003E51FA-FA77-4533-B85F-D369A0A9E200}" destId="{A51A2CA7-A864-4D3E-9110-C6C245D62DE1}" srcOrd="3" destOrd="0" parTransId="{AD32C238-9408-4C02-8F80-93FD62CC08C5}" sibTransId="{D9D30358-B562-4156-8593-87826FB65494}"/>
    <dgm:cxn modelId="{7E273527-1AEB-4773-8493-3FE168693611}" srcId="{003E51FA-FA77-4533-B85F-D369A0A9E200}" destId="{9E585B6B-7CD2-4671-B830-2CFFE511318F}" srcOrd="6" destOrd="0" parTransId="{572E9245-DD3F-4D94-8070-D304B65E6F53}" sibTransId="{443038BA-71F1-4B08-928A-D11568E52CED}"/>
    <dgm:cxn modelId="{0A7A11BB-5B04-4D98-B4AA-42BD68014082}" type="presOf" srcId="{02275910-F5CD-4521-8FDB-6A924A026A73}" destId="{4E855830-B463-42BF-94B4-089C0E57B1ED}" srcOrd="0" destOrd="0" presId="urn:microsoft.com/office/officeart/2005/8/layout/process4"/>
    <dgm:cxn modelId="{6314FBA4-BD13-4FCA-9C3D-523BEDB2C79E}" srcId="{003E51FA-FA77-4533-B85F-D369A0A9E200}" destId="{3D458875-51F2-4F98-A26E-02F9014EE442}" srcOrd="4" destOrd="0" parTransId="{6DCE201F-FD39-49A9-9357-47D88480981A}" sibTransId="{A56EF1BB-161B-47BC-B412-C4A576F75EF5}"/>
    <dgm:cxn modelId="{E8907943-6935-4FCD-A602-BF6D08C466CF}" type="presOf" srcId="{A031F7AD-1161-4A21-AFDF-7ECBAD64FB3A}" destId="{C77FC425-FE8E-4D08-BCFC-21E43B84C713}" srcOrd="0" destOrd="0" presId="urn:microsoft.com/office/officeart/2005/8/layout/process4"/>
    <dgm:cxn modelId="{84777D39-CCBA-4DF8-A274-B4D6CB3D33E6}" srcId="{C7FFDC53-6414-4C9A-87D2-F7A8BB2EEDA2}" destId="{A031F7AD-1161-4A21-AFDF-7ECBAD64FB3A}" srcOrd="0" destOrd="0" parTransId="{44E45A87-71B9-451A-9CBF-81E313F1F047}" sibTransId="{1709793A-71F4-4205-8C6D-B7747B1F0D39}"/>
    <dgm:cxn modelId="{92F62BBA-7F68-4970-A990-9D176F672E49}" type="presOf" srcId="{0ABE00D8-06D3-48AA-AD13-4C3418473709}" destId="{F6C73139-BB34-424A-AB74-7C729905BFC2}" srcOrd="0" destOrd="0" presId="urn:microsoft.com/office/officeart/2005/8/layout/process4"/>
    <dgm:cxn modelId="{36932D6A-F15C-4D6C-9B1D-A8E4104A4268}" type="presOf" srcId="{A7070782-2EB7-4CD9-B9D1-B725E22B75C5}" destId="{BE3D2FF8-9DD2-4D7D-8680-324117BA253D}" srcOrd="0" destOrd="0" presId="urn:microsoft.com/office/officeart/2005/8/layout/process4"/>
    <dgm:cxn modelId="{8555B29B-7AE2-44B1-98AA-66A2C6CB30B2}" srcId="{8307202C-438A-46D5-BD77-F207424D688D}" destId="{A7070782-2EB7-4CD9-B9D1-B725E22B75C5}" srcOrd="1" destOrd="0" parTransId="{4C5C012D-1BF7-464F-8F70-5069FB89473A}" sibTransId="{BAABE7E1-847E-45A0-A61C-EB858241B51A}"/>
    <dgm:cxn modelId="{A485AD9D-9319-4177-BC22-1A94B5B8C3CB}" srcId="{003E51FA-FA77-4533-B85F-D369A0A9E200}" destId="{8307202C-438A-46D5-BD77-F207424D688D}" srcOrd="0" destOrd="0" parTransId="{13BDF8D0-B6A9-4EF7-B4B5-AFAEEED383C1}" sibTransId="{5C5174F7-E8F4-45BD-974A-23F4F9BA5E42}"/>
    <dgm:cxn modelId="{5F3827E6-624F-4B0C-8019-6801FF5B944F}" type="presOf" srcId="{EE4C1641-D4AD-4D8D-A826-246F14FE9FA2}" destId="{1E4B0F95-9FB3-49F6-944F-B07777B71EB7}" srcOrd="0" destOrd="0" presId="urn:microsoft.com/office/officeart/2005/8/layout/process4"/>
    <dgm:cxn modelId="{A3359963-03A9-4091-88D0-3C76620CDE8E}" type="presOf" srcId="{C7FFDC53-6414-4C9A-87D2-F7A8BB2EEDA2}" destId="{E5C88722-4F7A-47D5-9DD5-80F44B691BC7}" srcOrd="1" destOrd="0" presId="urn:microsoft.com/office/officeart/2005/8/layout/process4"/>
    <dgm:cxn modelId="{C0521E9B-AE39-4FA9-BA70-9F8E31176866}" type="presOf" srcId="{9E585B6B-7CD2-4671-B830-2CFFE511318F}" destId="{753402F5-2AB0-4B78-BFDA-D7F7CE1A61A8}" srcOrd="0" destOrd="0" presId="urn:microsoft.com/office/officeart/2005/8/layout/process4"/>
    <dgm:cxn modelId="{5D8B74A2-7C6A-4A92-BCAF-89C7AA9FC9EB}" type="presOf" srcId="{8307202C-438A-46D5-BD77-F207424D688D}" destId="{FCFB3098-D53D-417A-B3D9-1F7D50BF3EA2}" srcOrd="1" destOrd="0" presId="urn:microsoft.com/office/officeart/2005/8/layout/process4"/>
    <dgm:cxn modelId="{26191437-4693-4C18-9BC1-82955F7052B0}" type="presOf" srcId="{3D458875-51F2-4F98-A26E-02F9014EE442}" destId="{FD9B88C1-E4D8-4166-8AE8-F249125D084C}" srcOrd="0" destOrd="0" presId="urn:microsoft.com/office/officeart/2005/8/layout/process4"/>
    <dgm:cxn modelId="{1CDB7E45-E484-4B87-B5D2-222DAE7A987B}" srcId="{EE4C1641-D4AD-4D8D-A826-246F14FE9FA2}" destId="{956F0E42-A1AA-463A-95C9-4665E3414999}" srcOrd="0" destOrd="0" parTransId="{06EEAB95-D403-4B4F-B166-4827A31C6590}" sibTransId="{FFC21401-876D-440A-BFC0-D1E9D509D3A3}"/>
    <dgm:cxn modelId="{EA627537-2C08-45EF-BF2D-611B68D549A3}" srcId="{003E51FA-FA77-4533-B85F-D369A0A9E200}" destId="{52CF724A-AEEE-4E0E-95A8-4C2EC3DE420B}" srcOrd="2" destOrd="0" parTransId="{5D7D6B9B-77BE-471A-A9A3-F6668BA4E626}" sibTransId="{97739A37-A08D-4E77-9462-DDE225B21309}"/>
    <dgm:cxn modelId="{6C00E1B1-0BFC-4225-8D9C-B107E4D32E9E}" type="presOf" srcId="{A51A2CA7-A864-4D3E-9110-C6C245D62DE1}" destId="{3F1053DD-7F16-440E-B2E2-6A496C37DE27}" srcOrd="0" destOrd="0" presId="urn:microsoft.com/office/officeart/2005/8/layout/process4"/>
    <dgm:cxn modelId="{E6A70B64-6B45-4B93-84D4-9D3F49514493}" srcId="{003E51FA-FA77-4533-B85F-D369A0A9E200}" destId="{C7FFDC53-6414-4C9A-87D2-F7A8BB2EEDA2}" srcOrd="1" destOrd="0" parTransId="{4F71F32F-AE38-4D9F-A16D-E6878CA84E10}" sibTransId="{939F0F2F-177F-449E-99C8-A2C2DA768A50}"/>
    <dgm:cxn modelId="{D5234B86-4048-48BE-8AA1-1D8A1B02201E}" srcId="{003E51FA-FA77-4533-B85F-D369A0A9E200}" destId="{9AE2FCC7-25B1-4925-8CBD-2EA10D70707D}" srcOrd="7" destOrd="0" parTransId="{C879077D-45B3-4B36-810C-A4A54C2D92E7}" sibTransId="{6B7A5D4A-7444-4964-98EE-D202112C1976}"/>
    <dgm:cxn modelId="{D177EC14-0ADB-4FF3-8683-132E8459D5FF}" srcId="{8307202C-438A-46D5-BD77-F207424D688D}" destId="{280F42BB-50BE-418A-8DC3-58F7D973FE15}" srcOrd="2" destOrd="0" parTransId="{791BEBA0-C5AA-4C8D-BE52-B6801E279B4E}" sibTransId="{39DA6326-3258-4B10-BD7D-8FEE4A5C1858}"/>
    <dgm:cxn modelId="{4B32B2D1-1F24-4598-AB27-CBB6EDB2483B}" type="presOf" srcId="{EE4C1641-D4AD-4D8D-A826-246F14FE9FA2}" destId="{8EEBB9C0-D078-4BFE-9B7F-8D4E7B8B52CB}" srcOrd="1" destOrd="0" presId="urn:microsoft.com/office/officeart/2005/8/layout/process4"/>
    <dgm:cxn modelId="{CEBF962D-7C3C-4739-83D9-936FBC0C7FB3}" srcId="{52CF724A-AEEE-4E0E-95A8-4C2EC3DE420B}" destId="{02275910-F5CD-4521-8FDB-6A924A026A73}" srcOrd="0" destOrd="0" parTransId="{F3B1465B-89D6-4F00-BEC9-01CD14D442C1}" sibTransId="{24B4AFB4-7C20-4A9A-8EAE-1EEDBED78FF8}"/>
    <dgm:cxn modelId="{B3563B16-134F-4A91-8F49-8F1651C70373}" type="presOf" srcId="{280F42BB-50BE-418A-8DC3-58F7D973FE15}" destId="{A12A9A10-BB16-4B4C-AA53-308F0E58A9B4}" srcOrd="0" destOrd="0" presId="urn:microsoft.com/office/officeart/2005/8/layout/process4"/>
    <dgm:cxn modelId="{EF4D2A0D-10AA-49C1-8B12-7494BC207254}" type="presOf" srcId="{52CF724A-AEEE-4E0E-95A8-4C2EC3DE420B}" destId="{13E3F270-7FC3-4D6E-84FB-277CD2A8A02E}" srcOrd="1" destOrd="0" presId="urn:microsoft.com/office/officeart/2005/8/layout/process4"/>
    <dgm:cxn modelId="{1B16BF3A-131C-40D5-A831-2B3F72779DF0}" type="presOf" srcId="{9AE2FCC7-25B1-4925-8CBD-2EA10D70707D}" destId="{DAD1A0AC-EA1B-4059-96BD-930DC8D466DD}" srcOrd="0" destOrd="0" presId="urn:microsoft.com/office/officeart/2005/8/layout/process4"/>
    <dgm:cxn modelId="{87D6A486-A83E-4839-83E7-FC5B49C72754}" srcId="{8307202C-438A-46D5-BD77-F207424D688D}" destId="{92B2E82B-0148-4A89-B100-A81D3160999C}" srcOrd="0" destOrd="0" parTransId="{B9312D28-D2A3-4C88-8BA1-2B4590F1C2CC}" sibTransId="{B9F46718-6098-44D2-BC1E-B2FE59F2667C}"/>
    <dgm:cxn modelId="{23499821-4070-4404-A9F3-3919245224E3}" type="presOf" srcId="{C7FFDC53-6414-4C9A-87D2-F7A8BB2EEDA2}" destId="{0EA5FB25-F47C-495E-92F9-336EC9CD7395}" srcOrd="0" destOrd="0" presId="urn:microsoft.com/office/officeart/2005/8/layout/process4"/>
    <dgm:cxn modelId="{39D37165-84A1-4EF4-A297-F31632B504E7}" type="presOf" srcId="{956F0E42-A1AA-463A-95C9-4665E3414999}" destId="{6ABDC97A-ADF7-49C7-90EF-1D27A31072D0}" srcOrd="0" destOrd="0" presId="urn:microsoft.com/office/officeart/2005/8/layout/process4"/>
    <dgm:cxn modelId="{A51E8CD5-85E3-4D1C-A331-5750A884795B}" type="presParOf" srcId="{E931C774-6683-4F47-B364-F3B646340F7F}" destId="{95EAD8E9-1431-43E7-B385-523B99AF7684}" srcOrd="0" destOrd="0" presId="urn:microsoft.com/office/officeart/2005/8/layout/process4"/>
    <dgm:cxn modelId="{C94676C0-72F9-4BCC-A4E5-9C67CBAE9A02}" type="presParOf" srcId="{95EAD8E9-1431-43E7-B385-523B99AF7684}" destId="{DAD1A0AC-EA1B-4059-96BD-930DC8D466DD}" srcOrd="0" destOrd="0" presId="urn:microsoft.com/office/officeart/2005/8/layout/process4"/>
    <dgm:cxn modelId="{55EAC3A9-A110-42C8-A3E8-5093177F2B52}" type="presParOf" srcId="{E931C774-6683-4F47-B364-F3B646340F7F}" destId="{C1F6C0F0-0B98-4C0F-BE80-8C9AEC531266}" srcOrd="1" destOrd="0" presId="urn:microsoft.com/office/officeart/2005/8/layout/process4"/>
    <dgm:cxn modelId="{2FAB99ED-3148-4A6A-BD32-5DD5EE7CED5E}" type="presParOf" srcId="{E931C774-6683-4F47-B364-F3B646340F7F}" destId="{016E3BCD-77EA-45E3-914F-D43B0ABC2AF5}" srcOrd="2" destOrd="0" presId="urn:microsoft.com/office/officeart/2005/8/layout/process4"/>
    <dgm:cxn modelId="{255E3670-2AC7-4BCD-BBA3-01A7E20DC356}" type="presParOf" srcId="{016E3BCD-77EA-45E3-914F-D43B0ABC2AF5}" destId="{753402F5-2AB0-4B78-BFDA-D7F7CE1A61A8}" srcOrd="0" destOrd="0" presId="urn:microsoft.com/office/officeart/2005/8/layout/process4"/>
    <dgm:cxn modelId="{FCF82F06-7848-4AA9-981A-CAEF27F069B0}" type="presParOf" srcId="{E931C774-6683-4F47-B364-F3B646340F7F}" destId="{44C7778B-7F66-485D-968E-8A793620D873}" srcOrd="3" destOrd="0" presId="urn:microsoft.com/office/officeart/2005/8/layout/process4"/>
    <dgm:cxn modelId="{EEE5A793-384B-4F9E-8CB8-4DBBDAF788D3}" type="presParOf" srcId="{E931C774-6683-4F47-B364-F3B646340F7F}" destId="{F3EB0D0D-699D-4D4B-B906-B54A0B52C284}" srcOrd="4" destOrd="0" presId="urn:microsoft.com/office/officeart/2005/8/layout/process4"/>
    <dgm:cxn modelId="{2A9604DF-E36E-4E6D-B8FD-F6A409432E9E}" type="presParOf" srcId="{F3EB0D0D-699D-4D4B-B906-B54A0B52C284}" destId="{1E4B0F95-9FB3-49F6-944F-B07777B71EB7}" srcOrd="0" destOrd="0" presId="urn:microsoft.com/office/officeart/2005/8/layout/process4"/>
    <dgm:cxn modelId="{5B2B8FC8-8BF9-4CAF-B4FD-A6151EB286D1}" type="presParOf" srcId="{F3EB0D0D-699D-4D4B-B906-B54A0B52C284}" destId="{8EEBB9C0-D078-4BFE-9B7F-8D4E7B8B52CB}" srcOrd="1" destOrd="0" presId="urn:microsoft.com/office/officeart/2005/8/layout/process4"/>
    <dgm:cxn modelId="{C58B376B-6707-4669-99E3-7D245FCAD566}" type="presParOf" srcId="{F3EB0D0D-699D-4D4B-B906-B54A0B52C284}" destId="{C8EE5CC6-B44C-49D8-9B62-6A78152F71D8}" srcOrd="2" destOrd="0" presId="urn:microsoft.com/office/officeart/2005/8/layout/process4"/>
    <dgm:cxn modelId="{5DB0F0CF-2EA0-4078-B7DC-CCAA40B3FCFE}" type="presParOf" srcId="{C8EE5CC6-B44C-49D8-9B62-6A78152F71D8}" destId="{6ABDC97A-ADF7-49C7-90EF-1D27A31072D0}" srcOrd="0" destOrd="0" presId="urn:microsoft.com/office/officeart/2005/8/layout/process4"/>
    <dgm:cxn modelId="{E2A5812D-7A3F-4A07-9109-AC29A79D7367}" type="presParOf" srcId="{C8EE5CC6-B44C-49D8-9B62-6A78152F71D8}" destId="{F6C73139-BB34-424A-AB74-7C729905BFC2}" srcOrd="1" destOrd="0" presId="urn:microsoft.com/office/officeart/2005/8/layout/process4"/>
    <dgm:cxn modelId="{B199A45E-6F38-45F7-8492-3FE9A7974379}" type="presParOf" srcId="{E931C774-6683-4F47-B364-F3B646340F7F}" destId="{03EC3912-CEBC-4611-A05F-FD5EF1F45946}" srcOrd="5" destOrd="0" presId="urn:microsoft.com/office/officeart/2005/8/layout/process4"/>
    <dgm:cxn modelId="{8F9AE0FC-8885-4456-8D3A-D1B2CF15E047}" type="presParOf" srcId="{E931C774-6683-4F47-B364-F3B646340F7F}" destId="{8A86E869-B671-4658-BBE3-EC8C1E321E84}" srcOrd="6" destOrd="0" presId="urn:microsoft.com/office/officeart/2005/8/layout/process4"/>
    <dgm:cxn modelId="{868A6FBE-2AA2-4961-B859-A69066B8FE15}" type="presParOf" srcId="{8A86E869-B671-4658-BBE3-EC8C1E321E84}" destId="{FD9B88C1-E4D8-4166-8AE8-F249125D084C}" srcOrd="0" destOrd="0" presId="urn:microsoft.com/office/officeart/2005/8/layout/process4"/>
    <dgm:cxn modelId="{B3BA03EF-46DA-4D94-9DB4-DAC83145EA64}" type="presParOf" srcId="{E931C774-6683-4F47-B364-F3B646340F7F}" destId="{46952D32-549C-48D8-B90A-B8DA5019CF6A}" srcOrd="7" destOrd="0" presId="urn:microsoft.com/office/officeart/2005/8/layout/process4"/>
    <dgm:cxn modelId="{58986090-97DC-4AA4-A55E-BB646A553DE5}" type="presParOf" srcId="{E931C774-6683-4F47-B364-F3B646340F7F}" destId="{D0E9B9B7-FB90-48E0-AB74-3B0F09AFA607}" srcOrd="8" destOrd="0" presId="urn:microsoft.com/office/officeart/2005/8/layout/process4"/>
    <dgm:cxn modelId="{64919270-BB4D-4FE8-A514-2BD64593133C}" type="presParOf" srcId="{D0E9B9B7-FB90-48E0-AB74-3B0F09AFA607}" destId="{3F1053DD-7F16-440E-B2E2-6A496C37DE27}" srcOrd="0" destOrd="0" presId="urn:microsoft.com/office/officeart/2005/8/layout/process4"/>
    <dgm:cxn modelId="{502C1BBD-E4A7-4DFD-8DDB-E0DEA52A8EBA}" type="presParOf" srcId="{E931C774-6683-4F47-B364-F3B646340F7F}" destId="{E078E9F1-AAF3-47A6-9D10-13F1271E7AC8}" srcOrd="9" destOrd="0" presId="urn:microsoft.com/office/officeart/2005/8/layout/process4"/>
    <dgm:cxn modelId="{9F758140-9603-4D2E-BCD7-B9F00DA7C617}" type="presParOf" srcId="{E931C774-6683-4F47-B364-F3B646340F7F}" destId="{C7E0AD74-8F42-459E-AC3B-BE384A940947}" srcOrd="10" destOrd="0" presId="urn:microsoft.com/office/officeart/2005/8/layout/process4"/>
    <dgm:cxn modelId="{1EA61B62-0C3E-4CF8-A4F3-EB7E81BBD777}" type="presParOf" srcId="{C7E0AD74-8F42-459E-AC3B-BE384A940947}" destId="{93441796-F9E3-440A-A0C1-0D92FF3AA097}" srcOrd="0" destOrd="0" presId="urn:microsoft.com/office/officeart/2005/8/layout/process4"/>
    <dgm:cxn modelId="{1C4E8268-13D7-4B0C-9C3A-F4181476A980}" type="presParOf" srcId="{C7E0AD74-8F42-459E-AC3B-BE384A940947}" destId="{13E3F270-7FC3-4D6E-84FB-277CD2A8A02E}" srcOrd="1" destOrd="0" presId="urn:microsoft.com/office/officeart/2005/8/layout/process4"/>
    <dgm:cxn modelId="{A129134A-580E-47EB-8BE8-EBF36F9C4878}" type="presParOf" srcId="{C7E0AD74-8F42-459E-AC3B-BE384A940947}" destId="{3EB2A09B-B03C-4E05-ACB1-8C4FFBEED363}" srcOrd="2" destOrd="0" presId="urn:microsoft.com/office/officeart/2005/8/layout/process4"/>
    <dgm:cxn modelId="{BAFCB4F5-38E7-45F9-857B-A1C57BD76E95}" type="presParOf" srcId="{3EB2A09B-B03C-4E05-ACB1-8C4FFBEED363}" destId="{4E855830-B463-42BF-94B4-089C0E57B1ED}" srcOrd="0" destOrd="0" presId="urn:microsoft.com/office/officeart/2005/8/layout/process4"/>
    <dgm:cxn modelId="{5552F54C-D4E5-44FE-AEFA-48E67C5D436B}" type="presParOf" srcId="{E931C774-6683-4F47-B364-F3B646340F7F}" destId="{7C8934D0-0041-4CA2-AD33-0820E40B2EE5}" srcOrd="11" destOrd="0" presId="urn:microsoft.com/office/officeart/2005/8/layout/process4"/>
    <dgm:cxn modelId="{F14E2587-4813-49AE-B4AD-B25929E5FA11}" type="presParOf" srcId="{E931C774-6683-4F47-B364-F3B646340F7F}" destId="{8360E878-3B25-4530-A76C-2BCB414B5D3F}" srcOrd="12" destOrd="0" presId="urn:microsoft.com/office/officeart/2005/8/layout/process4"/>
    <dgm:cxn modelId="{65A5DFAE-4A75-413F-88D0-D84184DDDE2F}" type="presParOf" srcId="{8360E878-3B25-4530-A76C-2BCB414B5D3F}" destId="{0EA5FB25-F47C-495E-92F9-336EC9CD7395}" srcOrd="0" destOrd="0" presId="urn:microsoft.com/office/officeart/2005/8/layout/process4"/>
    <dgm:cxn modelId="{0EF59209-F347-4F61-9D6F-8566E0429933}" type="presParOf" srcId="{8360E878-3B25-4530-A76C-2BCB414B5D3F}" destId="{E5C88722-4F7A-47D5-9DD5-80F44B691BC7}" srcOrd="1" destOrd="0" presId="urn:microsoft.com/office/officeart/2005/8/layout/process4"/>
    <dgm:cxn modelId="{9E461B0F-DABD-4A60-AA2F-117481E038BB}" type="presParOf" srcId="{8360E878-3B25-4530-A76C-2BCB414B5D3F}" destId="{7CE17AAA-F7C6-4DF6-9656-F1B17FDB3B43}" srcOrd="2" destOrd="0" presId="urn:microsoft.com/office/officeart/2005/8/layout/process4"/>
    <dgm:cxn modelId="{542FFE14-5870-4939-9DC0-7DB15229E78B}" type="presParOf" srcId="{7CE17AAA-F7C6-4DF6-9656-F1B17FDB3B43}" destId="{C77FC425-FE8E-4D08-BCFC-21E43B84C713}" srcOrd="0" destOrd="0" presId="urn:microsoft.com/office/officeart/2005/8/layout/process4"/>
    <dgm:cxn modelId="{F30B5E65-19D5-4B50-8C4E-8C7A85B83649}" type="presParOf" srcId="{E931C774-6683-4F47-B364-F3B646340F7F}" destId="{AF3725A5-69E0-42C9-9E71-2573E6EF6854}" srcOrd="13" destOrd="0" presId="urn:microsoft.com/office/officeart/2005/8/layout/process4"/>
    <dgm:cxn modelId="{BB490A71-36E3-4A6B-AF3A-48FA19DED9D0}" type="presParOf" srcId="{E931C774-6683-4F47-B364-F3B646340F7F}" destId="{81C11163-B147-441F-BFAE-529827BFA551}" srcOrd="14" destOrd="0" presId="urn:microsoft.com/office/officeart/2005/8/layout/process4"/>
    <dgm:cxn modelId="{3BEE1A18-18FB-4760-8CFE-78CB92176BBC}" type="presParOf" srcId="{81C11163-B147-441F-BFAE-529827BFA551}" destId="{FD027191-61DE-4F13-990B-2FC085F1BE2A}" srcOrd="0" destOrd="0" presId="urn:microsoft.com/office/officeart/2005/8/layout/process4"/>
    <dgm:cxn modelId="{A3B7F134-1F5C-47E7-95A8-656911012FF2}" type="presParOf" srcId="{81C11163-B147-441F-BFAE-529827BFA551}" destId="{FCFB3098-D53D-417A-B3D9-1F7D50BF3EA2}" srcOrd="1" destOrd="0" presId="urn:microsoft.com/office/officeart/2005/8/layout/process4"/>
    <dgm:cxn modelId="{EDAE6DB9-1FEB-4757-801F-94F240E5B7CB}" type="presParOf" srcId="{81C11163-B147-441F-BFAE-529827BFA551}" destId="{1FAED62D-1335-42E1-9F27-37A2DBFD7C89}" srcOrd="2" destOrd="0" presId="urn:microsoft.com/office/officeart/2005/8/layout/process4"/>
    <dgm:cxn modelId="{1896C19E-AC9B-4356-BCF8-80ABFF0030AC}" type="presParOf" srcId="{1FAED62D-1335-42E1-9F27-37A2DBFD7C89}" destId="{59C21F8E-5B69-430E-9081-6BB2E3F8FF26}" srcOrd="0" destOrd="0" presId="urn:microsoft.com/office/officeart/2005/8/layout/process4"/>
    <dgm:cxn modelId="{7A20C364-895B-4AB0-BCA8-8DCB15FB015A}" type="presParOf" srcId="{1FAED62D-1335-42E1-9F27-37A2DBFD7C89}" destId="{BE3D2FF8-9DD2-4D7D-8680-324117BA253D}" srcOrd="1" destOrd="0" presId="urn:microsoft.com/office/officeart/2005/8/layout/process4"/>
    <dgm:cxn modelId="{15269AB2-C07E-4424-96AB-13DF30720DD1}" type="presParOf" srcId="{1FAED62D-1335-42E1-9F27-37A2DBFD7C89}" destId="{A12A9A10-BB16-4B4C-AA53-308F0E58A9B4}" srcOrd="2" destOrd="0" presId="urn:microsoft.com/office/officeart/2005/8/layout/process4"/>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400" b="0" dirty="0" smtClean="0"/>
            <a:t>ICG-DOX-PLGA-NPs</a:t>
          </a:r>
          <a:endParaRPr lang="en-US" sz="2400" dirty="0"/>
        </a:p>
      </dgm:t>
    </dgm:pt>
    <dgm:pt modelId="{06385561-17A6-4D51-A675-4A9FAA3FF39C}" type="parTrans" cxnId="{E4A0CCC7-34CA-4E79-83E0-D7A1ADE52AA9}">
      <dgm:prSet/>
      <dgm:spPr/>
      <dgm:t>
        <a:bodyPr/>
        <a:lstStyle/>
        <a:p>
          <a:endParaRPr lang="en-US"/>
        </a:p>
      </dgm:t>
    </dgm:pt>
    <dgm:pt modelId="{BE028CB9-D97B-4C82-A2E5-12780AB82990}" type="sibTrans" cxnId="{E4A0CCC7-34CA-4E79-83E0-D7A1ADE52AA9}">
      <dgm:prSet/>
      <dgm:spPr/>
      <dgm:t>
        <a:bodyPr/>
        <a:lstStyle/>
        <a:p>
          <a:endParaRPr lang="en-US"/>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F57F1BF0-14F8-4F18-86D5-0D71B83813AB}" type="presOf" srcId="{BA6FF989-DA89-4A96-A4C9-6CFDE78200BF}" destId="{A29D0E6E-71C2-4F8A-A737-E4F3988437A6}" srcOrd="0" destOrd="0" presId="urn:microsoft.com/office/officeart/2005/8/layout/vList2"/>
    <dgm:cxn modelId="{19062100-3B4D-4A42-B3B9-FD328132B44B}" type="presOf" srcId="{1BB81361-9F51-4EA8-9F79-E646E9273B56}" destId="{3DC562B5-A035-4A46-B826-A7F436BAF511}" srcOrd="0" destOrd="0" presId="urn:microsoft.com/office/officeart/2005/8/layout/vList2"/>
    <dgm:cxn modelId="{E4A0CCC7-34CA-4E79-83E0-D7A1ADE52AA9}" srcId="{1BB81361-9F51-4EA8-9F79-E646E9273B56}" destId="{BA6FF989-DA89-4A96-A4C9-6CFDE78200BF}" srcOrd="0" destOrd="0" parTransId="{06385561-17A6-4D51-A675-4A9FAA3FF39C}" sibTransId="{BE028CB9-D97B-4C82-A2E5-12780AB82990}"/>
    <dgm:cxn modelId="{F19556BF-5382-4F98-BCD3-81292A3C4940}"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58EB895-C077-4CEA-9485-DD3E77E2CC4B}"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62F67BB2-5055-474A-AB8E-E78B62C1D9D7}">
      <dgm:prSet custT="1">
        <dgm:style>
          <a:lnRef idx="1">
            <a:schemeClr val="accent4"/>
          </a:lnRef>
          <a:fillRef idx="3">
            <a:schemeClr val="accent4"/>
          </a:fillRef>
          <a:effectRef idx="2">
            <a:schemeClr val="accent4"/>
          </a:effectRef>
          <a:fontRef idx="minor">
            <a:schemeClr val="lt1"/>
          </a:fontRef>
        </dgm:style>
      </dgm:prSet>
      <dgm:spPr/>
      <dgm:t>
        <a:bodyPr/>
        <a:lstStyle/>
        <a:p>
          <a:pPr rtl="0"/>
          <a:r>
            <a:rPr lang="en-US" sz="1800" b="1" dirty="0" smtClean="0">
              <a:solidFill>
                <a:schemeClr val="tx1"/>
              </a:solidFill>
              <a:latin typeface="Times New Roman" pitchFamily="18" charset="0"/>
              <a:cs typeface="Times New Roman" pitchFamily="18" charset="0"/>
            </a:rPr>
            <a:t>Characterization</a:t>
          </a:r>
          <a:endParaRPr lang="en-US" sz="1800" b="1" dirty="0">
            <a:solidFill>
              <a:schemeClr val="tx1"/>
            </a:solidFill>
            <a:latin typeface="Times New Roman" pitchFamily="18" charset="0"/>
            <a:cs typeface="Times New Roman" pitchFamily="18" charset="0"/>
          </a:endParaRPr>
        </a:p>
      </dgm:t>
    </dgm:pt>
    <dgm:pt modelId="{9EC111EF-7EB0-4816-A8B0-A1D8487ED7F0}" type="parTrans" cxnId="{A18AEB95-2AE3-49A2-B442-225529F2DAEB}">
      <dgm:prSet/>
      <dgm:spPr/>
      <dgm:t>
        <a:bodyPr/>
        <a:lstStyle/>
        <a:p>
          <a:endParaRPr lang="en-US"/>
        </a:p>
      </dgm:t>
    </dgm:pt>
    <dgm:pt modelId="{46D2EB04-2D72-4024-8E34-A2E28BD3F432}" type="sibTrans" cxnId="{A18AEB95-2AE3-49A2-B442-225529F2DAEB}">
      <dgm:prSet/>
      <dgm:spPr/>
      <dgm:t>
        <a:bodyPr/>
        <a:lstStyle/>
        <a:p>
          <a:endParaRPr lang="en-US"/>
        </a:p>
      </dgm:t>
    </dgm:pt>
    <dgm:pt modelId="{529C5803-59A3-47D2-A0AB-4A9B876D6785}" type="pres">
      <dgm:prSet presAssocID="{958EB895-C077-4CEA-9485-DD3E77E2CC4B}" presName="linear" presStyleCnt="0">
        <dgm:presLayoutVars>
          <dgm:animLvl val="lvl"/>
          <dgm:resizeHandles val="exact"/>
        </dgm:presLayoutVars>
      </dgm:prSet>
      <dgm:spPr/>
      <dgm:t>
        <a:bodyPr/>
        <a:lstStyle/>
        <a:p>
          <a:endParaRPr lang="en-US"/>
        </a:p>
      </dgm:t>
    </dgm:pt>
    <dgm:pt modelId="{84B159B8-A004-4D8A-8B60-6D8FDA721081}" type="pres">
      <dgm:prSet presAssocID="{62F67BB2-5055-474A-AB8E-E78B62C1D9D7}" presName="parentText" presStyleLbl="node1" presStyleIdx="0" presStyleCnt="1" custScaleY="45061">
        <dgm:presLayoutVars>
          <dgm:chMax val="0"/>
          <dgm:bulletEnabled val="1"/>
        </dgm:presLayoutVars>
      </dgm:prSet>
      <dgm:spPr/>
      <dgm:t>
        <a:bodyPr/>
        <a:lstStyle/>
        <a:p>
          <a:endParaRPr lang="en-US"/>
        </a:p>
      </dgm:t>
    </dgm:pt>
  </dgm:ptLst>
  <dgm:cxnLst>
    <dgm:cxn modelId="{A18AEB95-2AE3-49A2-B442-225529F2DAEB}" srcId="{958EB895-C077-4CEA-9485-DD3E77E2CC4B}" destId="{62F67BB2-5055-474A-AB8E-E78B62C1D9D7}" srcOrd="0" destOrd="0" parTransId="{9EC111EF-7EB0-4816-A8B0-A1D8487ED7F0}" sibTransId="{46D2EB04-2D72-4024-8E34-A2E28BD3F432}"/>
    <dgm:cxn modelId="{9F1CF20F-0EA0-444C-A0E7-EF60CB9B13C0}" type="presOf" srcId="{62F67BB2-5055-474A-AB8E-E78B62C1D9D7}" destId="{84B159B8-A004-4D8A-8B60-6D8FDA721081}" srcOrd="0" destOrd="0" presId="urn:microsoft.com/office/officeart/2005/8/layout/vList2"/>
    <dgm:cxn modelId="{ED6C5B49-92A6-436A-A733-694D78949050}" type="presOf" srcId="{958EB895-C077-4CEA-9485-DD3E77E2CC4B}" destId="{529C5803-59A3-47D2-A0AB-4A9B876D6785}" srcOrd="0" destOrd="0" presId="urn:microsoft.com/office/officeart/2005/8/layout/vList2"/>
    <dgm:cxn modelId="{AB7DD967-4CDC-4699-96B8-32AB47D1B80C}" type="presParOf" srcId="{529C5803-59A3-47D2-A0AB-4A9B876D6785}" destId="{84B159B8-A004-4D8A-8B60-6D8FDA721081}"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6436FF-7422-454C-A9CE-797303D0D386}" type="doc">
      <dgm:prSet loTypeId="urn:microsoft.com/office/officeart/2008/layout/BendingPictureSemiTransparentText" loCatId="picture" qsTypeId="urn:microsoft.com/office/officeart/2005/8/quickstyle/simple3" qsCatId="simple" csTypeId="urn:microsoft.com/office/officeart/2005/8/colors/accent0_1" csCatId="mainScheme" phldr="1"/>
      <dgm:spPr/>
    </dgm:pt>
    <dgm:pt modelId="{E5434DA3-3C9B-41B4-A490-9368AE45054D}">
      <dgm:prSet phldrT="[Text]"/>
      <dgm:spPr/>
      <dgm:t>
        <a:bodyPr/>
        <a:lstStyle/>
        <a:p>
          <a:r>
            <a:rPr lang="en-US" dirty="0" smtClean="0">
              <a:solidFill>
                <a:schemeClr val="tx1"/>
              </a:solidFill>
            </a:rPr>
            <a:t>Brain</a:t>
          </a:r>
          <a:endParaRPr lang="en-US" dirty="0">
            <a:solidFill>
              <a:schemeClr val="tx1"/>
            </a:solidFill>
          </a:endParaRPr>
        </a:p>
      </dgm:t>
    </dgm:pt>
    <dgm:pt modelId="{A3D0E7DC-D76E-4A02-A8A8-8AE4DE06DA37}" type="parTrans" cxnId="{836B2F68-841F-4C47-852A-68143886B281}">
      <dgm:prSet/>
      <dgm:spPr/>
      <dgm:t>
        <a:bodyPr/>
        <a:lstStyle/>
        <a:p>
          <a:endParaRPr lang="en-US">
            <a:solidFill>
              <a:schemeClr val="tx1"/>
            </a:solidFill>
          </a:endParaRPr>
        </a:p>
      </dgm:t>
    </dgm:pt>
    <dgm:pt modelId="{2F5D039B-A9CD-4B90-A860-23559143F0B3}" type="sibTrans" cxnId="{836B2F68-841F-4C47-852A-68143886B281}">
      <dgm:prSet/>
      <dgm:spPr/>
      <dgm:t>
        <a:bodyPr/>
        <a:lstStyle/>
        <a:p>
          <a:endParaRPr lang="en-US">
            <a:solidFill>
              <a:schemeClr val="tx1"/>
            </a:solidFill>
          </a:endParaRPr>
        </a:p>
      </dgm:t>
    </dgm:pt>
    <dgm:pt modelId="{24FBE5C6-4DE2-4A17-905B-DFF5A49ED6A8}">
      <dgm:prSet phldrT="[Text]"/>
      <dgm:spPr/>
      <dgm:t>
        <a:bodyPr/>
        <a:lstStyle/>
        <a:p>
          <a:r>
            <a:rPr lang="en-US" dirty="0" smtClean="0">
              <a:solidFill>
                <a:schemeClr val="tx1"/>
              </a:solidFill>
            </a:rPr>
            <a:t>Retina</a:t>
          </a:r>
          <a:endParaRPr lang="en-US" dirty="0">
            <a:solidFill>
              <a:schemeClr val="tx1"/>
            </a:solidFill>
          </a:endParaRPr>
        </a:p>
      </dgm:t>
    </dgm:pt>
    <dgm:pt modelId="{2FC93531-0D5A-4654-A3CE-1843A24DFA0A}" type="parTrans" cxnId="{4C117DB6-8258-4F7E-AAF1-FD1E9DFC7DB7}">
      <dgm:prSet/>
      <dgm:spPr/>
      <dgm:t>
        <a:bodyPr/>
        <a:lstStyle/>
        <a:p>
          <a:endParaRPr lang="en-US">
            <a:solidFill>
              <a:schemeClr val="tx1"/>
            </a:solidFill>
          </a:endParaRPr>
        </a:p>
      </dgm:t>
    </dgm:pt>
    <dgm:pt modelId="{12E85CCE-C317-45E3-80EF-2481432F8A4D}" type="sibTrans" cxnId="{4C117DB6-8258-4F7E-AAF1-FD1E9DFC7DB7}">
      <dgm:prSet/>
      <dgm:spPr/>
      <dgm:t>
        <a:bodyPr/>
        <a:lstStyle/>
        <a:p>
          <a:endParaRPr lang="en-US">
            <a:solidFill>
              <a:schemeClr val="tx1"/>
            </a:solidFill>
          </a:endParaRPr>
        </a:p>
      </dgm:t>
    </dgm:pt>
    <dgm:pt modelId="{7CC177A1-B8A3-4919-81D4-A241CA065CA9}">
      <dgm:prSet phldrT="[Text]"/>
      <dgm:spPr/>
      <dgm:t>
        <a:bodyPr/>
        <a:lstStyle/>
        <a:p>
          <a:r>
            <a:rPr lang="en-US" dirty="0" smtClean="0">
              <a:solidFill>
                <a:schemeClr val="tx1"/>
              </a:solidFill>
            </a:rPr>
            <a:t>Oral</a:t>
          </a:r>
          <a:endParaRPr lang="en-US" dirty="0">
            <a:solidFill>
              <a:schemeClr val="tx1"/>
            </a:solidFill>
          </a:endParaRPr>
        </a:p>
      </dgm:t>
    </dgm:pt>
    <dgm:pt modelId="{D60C4AE6-0588-443B-B989-034C85DB266F}" type="parTrans" cxnId="{BAA6C044-E28F-4D80-AE92-EAF4A24D50EB}">
      <dgm:prSet/>
      <dgm:spPr/>
      <dgm:t>
        <a:bodyPr/>
        <a:lstStyle/>
        <a:p>
          <a:endParaRPr lang="en-US">
            <a:solidFill>
              <a:schemeClr val="tx1"/>
            </a:solidFill>
          </a:endParaRPr>
        </a:p>
      </dgm:t>
    </dgm:pt>
    <dgm:pt modelId="{FA1013A1-CEE1-4639-872C-51E676739BEA}" type="sibTrans" cxnId="{BAA6C044-E28F-4D80-AE92-EAF4A24D50EB}">
      <dgm:prSet/>
      <dgm:spPr/>
      <dgm:t>
        <a:bodyPr/>
        <a:lstStyle/>
        <a:p>
          <a:endParaRPr lang="en-US">
            <a:solidFill>
              <a:schemeClr val="tx1"/>
            </a:solidFill>
          </a:endParaRPr>
        </a:p>
      </dgm:t>
    </dgm:pt>
    <dgm:pt modelId="{E5B70F94-23C6-4293-A652-130D396187C6}">
      <dgm:prSet phldrT="[Text]"/>
      <dgm:spPr/>
      <dgm:t>
        <a:bodyPr/>
        <a:lstStyle/>
        <a:p>
          <a:r>
            <a:rPr lang="en-US" dirty="0" smtClean="0">
              <a:solidFill>
                <a:schemeClr val="tx1"/>
              </a:solidFill>
            </a:rPr>
            <a:t>Lung</a:t>
          </a:r>
          <a:endParaRPr lang="en-US" dirty="0">
            <a:solidFill>
              <a:schemeClr val="tx1"/>
            </a:solidFill>
          </a:endParaRPr>
        </a:p>
      </dgm:t>
    </dgm:pt>
    <dgm:pt modelId="{6F9102B4-3389-43C5-8AB9-A544FE6374E8}" type="parTrans" cxnId="{A88DFF72-3E24-4952-A1F2-82ADFB393389}">
      <dgm:prSet/>
      <dgm:spPr/>
      <dgm:t>
        <a:bodyPr/>
        <a:lstStyle/>
        <a:p>
          <a:endParaRPr lang="en-US">
            <a:solidFill>
              <a:schemeClr val="tx1"/>
            </a:solidFill>
          </a:endParaRPr>
        </a:p>
      </dgm:t>
    </dgm:pt>
    <dgm:pt modelId="{CF03D401-1161-4362-8047-E3F194E6A6FD}" type="sibTrans" cxnId="{A88DFF72-3E24-4952-A1F2-82ADFB393389}">
      <dgm:prSet/>
      <dgm:spPr/>
      <dgm:t>
        <a:bodyPr/>
        <a:lstStyle/>
        <a:p>
          <a:endParaRPr lang="en-US">
            <a:solidFill>
              <a:schemeClr val="tx1"/>
            </a:solidFill>
          </a:endParaRPr>
        </a:p>
      </dgm:t>
    </dgm:pt>
    <dgm:pt modelId="{B010375D-88A7-41F7-B4D1-2AAAAC78D55E}">
      <dgm:prSet phldrT="[Text]"/>
      <dgm:spPr/>
      <dgm:t>
        <a:bodyPr/>
        <a:lstStyle/>
        <a:p>
          <a:r>
            <a:rPr lang="en-US" dirty="0" smtClean="0">
              <a:solidFill>
                <a:schemeClr val="tx1"/>
              </a:solidFill>
            </a:rPr>
            <a:t>Liver</a:t>
          </a:r>
          <a:endParaRPr lang="en-US" dirty="0">
            <a:solidFill>
              <a:schemeClr val="tx1"/>
            </a:solidFill>
          </a:endParaRPr>
        </a:p>
      </dgm:t>
    </dgm:pt>
    <dgm:pt modelId="{5E40AAFA-A2E1-4699-A518-971245BF60CC}" type="parTrans" cxnId="{6BC969C7-B948-40E4-A052-D741EC256EBA}">
      <dgm:prSet/>
      <dgm:spPr/>
      <dgm:t>
        <a:bodyPr/>
        <a:lstStyle/>
        <a:p>
          <a:endParaRPr lang="en-US">
            <a:solidFill>
              <a:schemeClr val="tx1"/>
            </a:solidFill>
          </a:endParaRPr>
        </a:p>
      </dgm:t>
    </dgm:pt>
    <dgm:pt modelId="{82576D7D-323D-4AEE-97E0-810E32FF5509}" type="sibTrans" cxnId="{6BC969C7-B948-40E4-A052-D741EC256EBA}">
      <dgm:prSet/>
      <dgm:spPr/>
      <dgm:t>
        <a:bodyPr/>
        <a:lstStyle/>
        <a:p>
          <a:endParaRPr lang="en-US">
            <a:solidFill>
              <a:schemeClr val="tx1"/>
            </a:solidFill>
          </a:endParaRPr>
        </a:p>
      </dgm:t>
    </dgm:pt>
    <dgm:pt modelId="{C07DDAAF-2D6C-4AA1-8DD6-B6A37D95775D}">
      <dgm:prSet phldrT="[Text]"/>
      <dgm:spPr/>
      <dgm:t>
        <a:bodyPr/>
        <a:lstStyle/>
        <a:p>
          <a:r>
            <a:rPr lang="en-US" dirty="0" smtClean="0">
              <a:solidFill>
                <a:schemeClr val="tx1"/>
              </a:solidFill>
            </a:rPr>
            <a:t>Prostate</a:t>
          </a:r>
          <a:endParaRPr lang="en-US" dirty="0">
            <a:solidFill>
              <a:schemeClr val="tx1"/>
            </a:solidFill>
          </a:endParaRPr>
        </a:p>
      </dgm:t>
    </dgm:pt>
    <dgm:pt modelId="{EB2ACEFB-9760-4F58-B724-E306BF95458E}" type="parTrans" cxnId="{181CEBBC-11C3-4FEB-A4FF-628C5A01F536}">
      <dgm:prSet/>
      <dgm:spPr/>
      <dgm:t>
        <a:bodyPr/>
        <a:lstStyle/>
        <a:p>
          <a:endParaRPr lang="en-US">
            <a:solidFill>
              <a:schemeClr val="tx1"/>
            </a:solidFill>
          </a:endParaRPr>
        </a:p>
      </dgm:t>
    </dgm:pt>
    <dgm:pt modelId="{DE62A14C-B5A8-4872-96F6-8E4A51B8CA3E}" type="sibTrans" cxnId="{181CEBBC-11C3-4FEB-A4FF-628C5A01F536}">
      <dgm:prSet/>
      <dgm:spPr/>
      <dgm:t>
        <a:bodyPr/>
        <a:lstStyle/>
        <a:p>
          <a:endParaRPr lang="en-US">
            <a:solidFill>
              <a:schemeClr val="tx1"/>
            </a:solidFill>
          </a:endParaRPr>
        </a:p>
      </dgm:t>
    </dgm:pt>
    <dgm:pt modelId="{E5244620-5E63-48CD-BFF6-427DF64DC65A}">
      <dgm:prSet phldrT="[Text]"/>
      <dgm:spPr/>
      <dgm:t>
        <a:bodyPr/>
        <a:lstStyle/>
        <a:p>
          <a:r>
            <a:rPr lang="en-US" dirty="0" smtClean="0">
              <a:solidFill>
                <a:schemeClr val="tx1"/>
              </a:solidFill>
            </a:rPr>
            <a:t>Breast</a:t>
          </a:r>
          <a:endParaRPr lang="en-US" dirty="0">
            <a:solidFill>
              <a:schemeClr val="tx1"/>
            </a:solidFill>
          </a:endParaRPr>
        </a:p>
      </dgm:t>
    </dgm:pt>
    <dgm:pt modelId="{C6A70D4A-C7E5-49D9-B42D-D64413C24A68}" type="parTrans" cxnId="{BCD2E166-3C9B-4377-A53C-8804DA6A620D}">
      <dgm:prSet/>
      <dgm:spPr/>
      <dgm:t>
        <a:bodyPr/>
        <a:lstStyle/>
        <a:p>
          <a:endParaRPr lang="en-US">
            <a:solidFill>
              <a:schemeClr val="tx1"/>
            </a:solidFill>
          </a:endParaRPr>
        </a:p>
      </dgm:t>
    </dgm:pt>
    <dgm:pt modelId="{596E337B-9E97-4294-98F1-2F7548D1D1FB}" type="sibTrans" cxnId="{BCD2E166-3C9B-4377-A53C-8804DA6A620D}">
      <dgm:prSet/>
      <dgm:spPr/>
      <dgm:t>
        <a:bodyPr/>
        <a:lstStyle/>
        <a:p>
          <a:endParaRPr lang="en-US">
            <a:solidFill>
              <a:schemeClr val="tx1"/>
            </a:solidFill>
          </a:endParaRPr>
        </a:p>
      </dgm:t>
    </dgm:pt>
    <dgm:pt modelId="{E7C74341-98B7-4589-BCD0-7C504F904F82}" type="pres">
      <dgm:prSet presAssocID="{9A6436FF-7422-454C-A9CE-797303D0D386}" presName="Name0" presStyleCnt="0">
        <dgm:presLayoutVars>
          <dgm:dir/>
          <dgm:resizeHandles val="exact"/>
        </dgm:presLayoutVars>
      </dgm:prSet>
      <dgm:spPr/>
    </dgm:pt>
    <dgm:pt modelId="{55EDBD3A-3718-442B-A082-62678761406B}" type="pres">
      <dgm:prSet presAssocID="{E5434DA3-3C9B-41B4-A490-9368AE45054D}" presName="composite" presStyleCnt="0"/>
      <dgm:spPr/>
    </dgm:pt>
    <dgm:pt modelId="{610DB994-13CE-40C8-84FF-219ED5EA846C}" type="pres">
      <dgm:prSet presAssocID="{E5434DA3-3C9B-41B4-A490-9368AE45054D}" presName="rect1" presStyleLbl="bgShp" presStyleIdx="0" presStyleCnt="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13000" b="-13000"/>
          </a:stretch>
        </a:blipFill>
      </dgm:spPr>
    </dgm:pt>
    <dgm:pt modelId="{8C00D727-C7B9-47FA-866E-D94B98F1569C}" type="pres">
      <dgm:prSet presAssocID="{E5434DA3-3C9B-41B4-A490-9368AE45054D}" presName="rect2" presStyleLbl="trBgShp" presStyleIdx="0" presStyleCnt="7">
        <dgm:presLayoutVars>
          <dgm:bulletEnabled val="1"/>
        </dgm:presLayoutVars>
      </dgm:prSet>
      <dgm:spPr/>
      <dgm:t>
        <a:bodyPr/>
        <a:lstStyle/>
        <a:p>
          <a:endParaRPr lang="en-US"/>
        </a:p>
      </dgm:t>
    </dgm:pt>
    <dgm:pt modelId="{437776A8-B0F5-4116-8979-476A4506E2FE}" type="pres">
      <dgm:prSet presAssocID="{2F5D039B-A9CD-4B90-A860-23559143F0B3}" presName="sibTrans" presStyleCnt="0"/>
      <dgm:spPr/>
    </dgm:pt>
    <dgm:pt modelId="{1F4AEFA9-FAD1-4206-86FE-63A300D4AA8F}" type="pres">
      <dgm:prSet presAssocID="{24FBE5C6-4DE2-4A17-905B-DFF5A49ED6A8}" presName="composite" presStyleCnt="0"/>
      <dgm:spPr/>
    </dgm:pt>
    <dgm:pt modelId="{7386202C-9620-4A1C-924E-934F5131CE84}" type="pres">
      <dgm:prSet presAssocID="{24FBE5C6-4DE2-4A17-905B-DFF5A49ED6A8}" presName="rect1" presStyleLbl="bgShp" presStyleIdx="1" presStyleCnt="7"/>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000" r="-2000"/>
          </a:stretch>
        </a:blipFill>
      </dgm:spPr>
    </dgm:pt>
    <dgm:pt modelId="{2837E8A6-C84B-46D1-96A9-793601682140}" type="pres">
      <dgm:prSet presAssocID="{24FBE5C6-4DE2-4A17-905B-DFF5A49ED6A8}" presName="rect2" presStyleLbl="trBgShp" presStyleIdx="1" presStyleCnt="7">
        <dgm:presLayoutVars>
          <dgm:bulletEnabled val="1"/>
        </dgm:presLayoutVars>
      </dgm:prSet>
      <dgm:spPr/>
      <dgm:t>
        <a:bodyPr/>
        <a:lstStyle/>
        <a:p>
          <a:endParaRPr lang="en-US"/>
        </a:p>
      </dgm:t>
    </dgm:pt>
    <dgm:pt modelId="{D04042DC-9732-4107-892A-A5E17BD2468F}" type="pres">
      <dgm:prSet presAssocID="{12E85CCE-C317-45E3-80EF-2481432F8A4D}" presName="sibTrans" presStyleCnt="0"/>
      <dgm:spPr/>
    </dgm:pt>
    <dgm:pt modelId="{680DCF06-247C-42AE-9748-4DDB7B305D9A}" type="pres">
      <dgm:prSet presAssocID="{7CC177A1-B8A3-4919-81D4-A241CA065CA9}" presName="composite" presStyleCnt="0"/>
      <dgm:spPr/>
    </dgm:pt>
    <dgm:pt modelId="{7A1DA9F7-3934-4E9F-BBFA-CDD43A6BA797}" type="pres">
      <dgm:prSet presAssocID="{7CC177A1-B8A3-4919-81D4-A241CA065CA9}" presName="rect1" presStyleLbl="bgShp" presStyleIdx="2" presStyleCnt="7"/>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3000" r="-13000"/>
          </a:stretch>
        </a:blipFill>
      </dgm:spPr>
    </dgm:pt>
    <dgm:pt modelId="{38E5C85A-39CC-4AB5-904B-9354346002CD}" type="pres">
      <dgm:prSet presAssocID="{7CC177A1-B8A3-4919-81D4-A241CA065CA9}" presName="rect2" presStyleLbl="trBgShp" presStyleIdx="2" presStyleCnt="7">
        <dgm:presLayoutVars>
          <dgm:bulletEnabled val="1"/>
        </dgm:presLayoutVars>
      </dgm:prSet>
      <dgm:spPr/>
      <dgm:t>
        <a:bodyPr/>
        <a:lstStyle/>
        <a:p>
          <a:endParaRPr lang="en-US"/>
        </a:p>
      </dgm:t>
    </dgm:pt>
    <dgm:pt modelId="{73590BE1-B435-4591-84BA-73DA82CE5C5C}" type="pres">
      <dgm:prSet presAssocID="{FA1013A1-CEE1-4639-872C-51E676739BEA}" presName="sibTrans" presStyleCnt="0"/>
      <dgm:spPr/>
    </dgm:pt>
    <dgm:pt modelId="{FEFEB0D1-C031-451D-8DA2-6299E111D5F0}" type="pres">
      <dgm:prSet presAssocID="{E5B70F94-23C6-4293-A652-130D396187C6}" presName="composite" presStyleCnt="0"/>
      <dgm:spPr/>
    </dgm:pt>
    <dgm:pt modelId="{12C6B0F6-DCEF-43EA-BEA4-757FC6085D22}" type="pres">
      <dgm:prSet presAssocID="{E5B70F94-23C6-4293-A652-130D396187C6}" presName="rect1" presStyleLbl="bgShp" presStyleIdx="3" presStyleCnt="7"/>
      <dgm:spPr>
        <a:blipFill>
          <a:blip xmlns:r="http://schemas.openxmlformats.org/officeDocument/2006/relationships" r:embed="rId4">
            <a:extLst>
              <a:ext uri="{28A0092B-C50C-407E-A947-70E740481C1C}">
                <a14:useLocalDpi xmlns:a14="http://schemas.microsoft.com/office/drawing/2010/main" val="0"/>
              </a:ext>
            </a:extLst>
          </a:blip>
          <a:srcRect/>
          <a:stretch>
            <a:fillRect t="-10000" b="-10000"/>
          </a:stretch>
        </a:blipFill>
      </dgm:spPr>
    </dgm:pt>
    <dgm:pt modelId="{28BB15FB-4BEC-4C39-96F6-9248FDF8ABE9}" type="pres">
      <dgm:prSet presAssocID="{E5B70F94-23C6-4293-A652-130D396187C6}" presName="rect2" presStyleLbl="trBgShp" presStyleIdx="3" presStyleCnt="7">
        <dgm:presLayoutVars>
          <dgm:bulletEnabled val="1"/>
        </dgm:presLayoutVars>
      </dgm:prSet>
      <dgm:spPr/>
      <dgm:t>
        <a:bodyPr/>
        <a:lstStyle/>
        <a:p>
          <a:endParaRPr lang="en-US"/>
        </a:p>
      </dgm:t>
    </dgm:pt>
    <dgm:pt modelId="{A8F616D0-A19B-4EF3-987E-9B12D75FB431}" type="pres">
      <dgm:prSet presAssocID="{CF03D401-1161-4362-8047-E3F194E6A6FD}" presName="sibTrans" presStyleCnt="0"/>
      <dgm:spPr/>
    </dgm:pt>
    <dgm:pt modelId="{28B0DAED-9325-4CED-85F9-9D3C4E97131C}" type="pres">
      <dgm:prSet presAssocID="{B010375D-88A7-41F7-B4D1-2AAAAC78D55E}" presName="composite" presStyleCnt="0"/>
      <dgm:spPr/>
    </dgm:pt>
    <dgm:pt modelId="{EE6F9C53-C7A8-4FEB-9257-45F1713050B5}" type="pres">
      <dgm:prSet presAssocID="{B010375D-88A7-41F7-B4D1-2AAAAC78D55E}" presName="rect1" presStyleLbl="bgShp"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l="-13000" r="-13000"/>
          </a:stretch>
        </a:blipFill>
      </dgm:spPr>
    </dgm:pt>
    <dgm:pt modelId="{98B38E25-2969-46FC-9C8B-BADA165FAD68}" type="pres">
      <dgm:prSet presAssocID="{B010375D-88A7-41F7-B4D1-2AAAAC78D55E}" presName="rect2" presStyleLbl="trBgShp" presStyleIdx="4" presStyleCnt="7">
        <dgm:presLayoutVars>
          <dgm:bulletEnabled val="1"/>
        </dgm:presLayoutVars>
      </dgm:prSet>
      <dgm:spPr/>
      <dgm:t>
        <a:bodyPr/>
        <a:lstStyle/>
        <a:p>
          <a:endParaRPr lang="en-US"/>
        </a:p>
      </dgm:t>
    </dgm:pt>
    <dgm:pt modelId="{E9173722-645B-4393-AADB-9B05BFD396C3}" type="pres">
      <dgm:prSet presAssocID="{82576D7D-323D-4AEE-97E0-810E32FF5509}" presName="sibTrans" presStyleCnt="0"/>
      <dgm:spPr/>
    </dgm:pt>
    <dgm:pt modelId="{7ADB35A5-AAE1-42E7-AB7E-D1D03E9193AC}" type="pres">
      <dgm:prSet presAssocID="{C07DDAAF-2D6C-4AA1-8DD6-B6A37D95775D}" presName="composite" presStyleCnt="0"/>
      <dgm:spPr/>
    </dgm:pt>
    <dgm:pt modelId="{38421A96-B20F-4CDE-8192-D0F9D097E509}" type="pres">
      <dgm:prSet presAssocID="{C07DDAAF-2D6C-4AA1-8DD6-B6A37D95775D}" presName="rect1" presStyleLbl="bgShp"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t="-7000" b="-7000"/>
          </a:stretch>
        </a:blipFill>
      </dgm:spPr>
    </dgm:pt>
    <dgm:pt modelId="{3D1ACFDC-8A12-4B68-BA36-8C1D1BD5B89D}" type="pres">
      <dgm:prSet presAssocID="{C07DDAAF-2D6C-4AA1-8DD6-B6A37D95775D}" presName="rect2" presStyleLbl="trBgShp" presStyleIdx="5" presStyleCnt="7">
        <dgm:presLayoutVars>
          <dgm:bulletEnabled val="1"/>
        </dgm:presLayoutVars>
      </dgm:prSet>
      <dgm:spPr/>
      <dgm:t>
        <a:bodyPr/>
        <a:lstStyle/>
        <a:p>
          <a:endParaRPr lang="en-US"/>
        </a:p>
      </dgm:t>
    </dgm:pt>
    <dgm:pt modelId="{ADE85152-9FF3-4652-928C-AD2CFC227A8B}" type="pres">
      <dgm:prSet presAssocID="{DE62A14C-B5A8-4872-96F6-8E4A51B8CA3E}" presName="sibTrans" presStyleCnt="0"/>
      <dgm:spPr/>
    </dgm:pt>
    <dgm:pt modelId="{AF1D63E6-0647-43F6-8E7E-2721C3D1B131}" type="pres">
      <dgm:prSet presAssocID="{E5244620-5E63-48CD-BFF6-427DF64DC65A}" presName="composite" presStyleCnt="0"/>
      <dgm:spPr/>
    </dgm:pt>
    <dgm:pt modelId="{F25C5614-29A3-4D62-8AF2-952461CDF875}" type="pres">
      <dgm:prSet presAssocID="{E5244620-5E63-48CD-BFF6-427DF64DC65A}" presName="rect1" presStyleLbl="bgShp"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t="-19000" b="-19000"/>
          </a:stretch>
        </a:blipFill>
      </dgm:spPr>
    </dgm:pt>
    <dgm:pt modelId="{4A760115-88AB-480D-A171-A410CD06CAE8}" type="pres">
      <dgm:prSet presAssocID="{E5244620-5E63-48CD-BFF6-427DF64DC65A}" presName="rect2" presStyleLbl="trBgShp" presStyleIdx="6" presStyleCnt="7">
        <dgm:presLayoutVars>
          <dgm:bulletEnabled val="1"/>
        </dgm:presLayoutVars>
      </dgm:prSet>
      <dgm:spPr/>
      <dgm:t>
        <a:bodyPr/>
        <a:lstStyle/>
        <a:p>
          <a:endParaRPr lang="en-US"/>
        </a:p>
      </dgm:t>
    </dgm:pt>
  </dgm:ptLst>
  <dgm:cxnLst>
    <dgm:cxn modelId="{4C117DB6-8258-4F7E-AAF1-FD1E9DFC7DB7}" srcId="{9A6436FF-7422-454C-A9CE-797303D0D386}" destId="{24FBE5C6-4DE2-4A17-905B-DFF5A49ED6A8}" srcOrd="1" destOrd="0" parTransId="{2FC93531-0D5A-4654-A3CE-1843A24DFA0A}" sibTransId="{12E85CCE-C317-45E3-80EF-2481432F8A4D}"/>
    <dgm:cxn modelId="{D8EC9F1F-2F1F-43D5-AAE3-3906BD85BAFA}" type="presOf" srcId="{C07DDAAF-2D6C-4AA1-8DD6-B6A37D95775D}" destId="{3D1ACFDC-8A12-4B68-BA36-8C1D1BD5B89D}" srcOrd="0" destOrd="0" presId="urn:microsoft.com/office/officeart/2008/layout/BendingPictureSemiTransparentText"/>
    <dgm:cxn modelId="{BCD2E166-3C9B-4377-A53C-8804DA6A620D}" srcId="{9A6436FF-7422-454C-A9CE-797303D0D386}" destId="{E5244620-5E63-48CD-BFF6-427DF64DC65A}" srcOrd="6" destOrd="0" parTransId="{C6A70D4A-C7E5-49D9-B42D-D64413C24A68}" sibTransId="{596E337B-9E97-4294-98F1-2F7548D1D1FB}"/>
    <dgm:cxn modelId="{BAA6C044-E28F-4D80-AE92-EAF4A24D50EB}" srcId="{9A6436FF-7422-454C-A9CE-797303D0D386}" destId="{7CC177A1-B8A3-4919-81D4-A241CA065CA9}" srcOrd="2" destOrd="0" parTransId="{D60C4AE6-0588-443B-B989-034C85DB266F}" sibTransId="{FA1013A1-CEE1-4639-872C-51E676739BEA}"/>
    <dgm:cxn modelId="{A88DFF72-3E24-4952-A1F2-82ADFB393389}" srcId="{9A6436FF-7422-454C-A9CE-797303D0D386}" destId="{E5B70F94-23C6-4293-A652-130D396187C6}" srcOrd="3" destOrd="0" parTransId="{6F9102B4-3389-43C5-8AB9-A544FE6374E8}" sibTransId="{CF03D401-1161-4362-8047-E3F194E6A6FD}"/>
    <dgm:cxn modelId="{6BC969C7-B948-40E4-A052-D741EC256EBA}" srcId="{9A6436FF-7422-454C-A9CE-797303D0D386}" destId="{B010375D-88A7-41F7-B4D1-2AAAAC78D55E}" srcOrd="4" destOrd="0" parTransId="{5E40AAFA-A2E1-4699-A518-971245BF60CC}" sibTransId="{82576D7D-323D-4AEE-97E0-810E32FF5509}"/>
    <dgm:cxn modelId="{FDC8295F-AFDC-4A68-8BCB-5161F1A77D18}" type="presOf" srcId="{B010375D-88A7-41F7-B4D1-2AAAAC78D55E}" destId="{98B38E25-2969-46FC-9C8B-BADA165FAD68}" srcOrd="0" destOrd="0" presId="urn:microsoft.com/office/officeart/2008/layout/BendingPictureSemiTransparentText"/>
    <dgm:cxn modelId="{7CCE3B2E-0C8A-45E6-B5CB-1C7FD9B7E4A5}" type="presOf" srcId="{E5434DA3-3C9B-41B4-A490-9368AE45054D}" destId="{8C00D727-C7B9-47FA-866E-D94B98F1569C}" srcOrd="0" destOrd="0" presId="urn:microsoft.com/office/officeart/2008/layout/BendingPictureSemiTransparentText"/>
    <dgm:cxn modelId="{836B2F68-841F-4C47-852A-68143886B281}" srcId="{9A6436FF-7422-454C-A9CE-797303D0D386}" destId="{E5434DA3-3C9B-41B4-A490-9368AE45054D}" srcOrd="0" destOrd="0" parTransId="{A3D0E7DC-D76E-4A02-A8A8-8AE4DE06DA37}" sibTransId="{2F5D039B-A9CD-4B90-A860-23559143F0B3}"/>
    <dgm:cxn modelId="{FBB3568B-1DB2-48E5-B2CD-75DCAB9AFFC7}" type="presOf" srcId="{E5244620-5E63-48CD-BFF6-427DF64DC65A}" destId="{4A760115-88AB-480D-A171-A410CD06CAE8}" srcOrd="0" destOrd="0" presId="urn:microsoft.com/office/officeart/2008/layout/BendingPictureSemiTransparentText"/>
    <dgm:cxn modelId="{2ADD92BF-D457-442A-843F-E9E80FF26C40}" type="presOf" srcId="{E5B70F94-23C6-4293-A652-130D396187C6}" destId="{28BB15FB-4BEC-4C39-96F6-9248FDF8ABE9}" srcOrd="0" destOrd="0" presId="urn:microsoft.com/office/officeart/2008/layout/BendingPictureSemiTransparentText"/>
    <dgm:cxn modelId="{181CEBBC-11C3-4FEB-A4FF-628C5A01F536}" srcId="{9A6436FF-7422-454C-A9CE-797303D0D386}" destId="{C07DDAAF-2D6C-4AA1-8DD6-B6A37D95775D}" srcOrd="5" destOrd="0" parTransId="{EB2ACEFB-9760-4F58-B724-E306BF95458E}" sibTransId="{DE62A14C-B5A8-4872-96F6-8E4A51B8CA3E}"/>
    <dgm:cxn modelId="{216F887E-B6E9-41C8-873E-F4CAB47D202C}" type="presOf" srcId="{7CC177A1-B8A3-4919-81D4-A241CA065CA9}" destId="{38E5C85A-39CC-4AB5-904B-9354346002CD}" srcOrd="0" destOrd="0" presId="urn:microsoft.com/office/officeart/2008/layout/BendingPictureSemiTransparentText"/>
    <dgm:cxn modelId="{043648BC-4A6F-4144-AB32-D0735742C109}" type="presOf" srcId="{9A6436FF-7422-454C-A9CE-797303D0D386}" destId="{E7C74341-98B7-4589-BCD0-7C504F904F82}" srcOrd="0" destOrd="0" presId="urn:microsoft.com/office/officeart/2008/layout/BendingPictureSemiTransparentText"/>
    <dgm:cxn modelId="{D77A7A55-065C-4755-A322-923077B2636B}" type="presOf" srcId="{24FBE5C6-4DE2-4A17-905B-DFF5A49ED6A8}" destId="{2837E8A6-C84B-46D1-96A9-793601682140}" srcOrd="0" destOrd="0" presId="urn:microsoft.com/office/officeart/2008/layout/BendingPictureSemiTransparentText"/>
    <dgm:cxn modelId="{09FD31CA-F7DC-42DF-994C-4A3E95089E14}" type="presParOf" srcId="{E7C74341-98B7-4589-BCD0-7C504F904F82}" destId="{55EDBD3A-3718-442B-A082-62678761406B}" srcOrd="0" destOrd="0" presId="urn:microsoft.com/office/officeart/2008/layout/BendingPictureSemiTransparentText"/>
    <dgm:cxn modelId="{468A5C5C-3CC3-401D-9901-742206195F47}" type="presParOf" srcId="{55EDBD3A-3718-442B-A082-62678761406B}" destId="{610DB994-13CE-40C8-84FF-219ED5EA846C}" srcOrd="0" destOrd="0" presId="urn:microsoft.com/office/officeart/2008/layout/BendingPictureSemiTransparentText"/>
    <dgm:cxn modelId="{6BD97F03-DF5C-478E-909E-66F92641B443}" type="presParOf" srcId="{55EDBD3A-3718-442B-A082-62678761406B}" destId="{8C00D727-C7B9-47FA-866E-D94B98F1569C}" srcOrd="1" destOrd="0" presId="urn:microsoft.com/office/officeart/2008/layout/BendingPictureSemiTransparentText"/>
    <dgm:cxn modelId="{F25B44DC-A0F8-490C-A60A-281C3C820515}" type="presParOf" srcId="{E7C74341-98B7-4589-BCD0-7C504F904F82}" destId="{437776A8-B0F5-4116-8979-476A4506E2FE}" srcOrd="1" destOrd="0" presId="urn:microsoft.com/office/officeart/2008/layout/BendingPictureSemiTransparentText"/>
    <dgm:cxn modelId="{481DB341-A04F-4E18-9F51-7B327A3D6365}" type="presParOf" srcId="{E7C74341-98B7-4589-BCD0-7C504F904F82}" destId="{1F4AEFA9-FAD1-4206-86FE-63A300D4AA8F}" srcOrd="2" destOrd="0" presId="urn:microsoft.com/office/officeart/2008/layout/BendingPictureSemiTransparentText"/>
    <dgm:cxn modelId="{25707937-9E91-4A97-B494-DDCAF0440E9F}" type="presParOf" srcId="{1F4AEFA9-FAD1-4206-86FE-63A300D4AA8F}" destId="{7386202C-9620-4A1C-924E-934F5131CE84}" srcOrd="0" destOrd="0" presId="urn:microsoft.com/office/officeart/2008/layout/BendingPictureSemiTransparentText"/>
    <dgm:cxn modelId="{6D23A367-8637-4C53-AF18-FC8283904732}" type="presParOf" srcId="{1F4AEFA9-FAD1-4206-86FE-63A300D4AA8F}" destId="{2837E8A6-C84B-46D1-96A9-793601682140}" srcOrd="1" destOrd="0" presId="urn:microsoft.com/office/officeart/2008/layout/BendingPictureSemiTransparentText"/>
    <dgm:cxn modelId="{E838AC55-E320-4AED-A36C-259EB31E1172}" type="presParOf" srcId="{E7C74341-98B7-4589-BCD0-7C504F904F82}" destId="{D04042DC-9732-4107-892A-A5E17BD2468F}" srcOrd="3" destOrd="0" presId="urn:microsoft.com/office/officeart/2008/layout/BendingPictureSemiTransparentText"/>
    <dgm:cxn modelId="{6EDC4D08-6DAE-4924-ACDD-A3C95CB64664}" type="presParOf" srcId="{E7C74341-98B7-4589-BCD0-7C504F904F82}" destId="{680DCF06-247C-42AE-9748-4DDB7B305D9A}" srcOrd="4" destOrd="0" presId="urn:microsoft.com/office/officeart/2008/layout/BendingPictureSemiTransparentText"/>
    <dgm:cxn modelId="{F308F43D-A49C-4A19-8EB0-C64AB52B5D55}" type="presParOf" srcId="{680DCF06-247C-42AE-9748-4DDB7B305D9A}" destId="{7A1DA9F7-3934-4E9F-BBFA-CDD43A6BA797}" srcOrd="0" destOrd="0" presId="urn:microsoft.com/office/officeart/2008/layout/BendingPictureSemiTransparentText"/>
    <dgm:cxn modelId="{8569B9AF-1AB3-4DDA-9DCD-9E5D98B610B8}" type="presParOf" srcId="{680DCF06-247C-42AE-9748-4DDB7B305D9A}" destId="{38E5C85A-39CC-4AB5-904B-9354346002CD}" srcOrd="1" destOrd="0" presId="urn:microsoft.com/office/officeart/2008/layout/BendingPictureSemiTransparentText"/>
    <dgm:cxn modelId="{E251DCA8-5D49-4983-A1FC-E24B7A530E7A}" type="presParOf" srcId="{E7C74341-98B7-4589-BCD0-7C504F904F82}" destId="{73590BE1-B435-4591-84BA-73DA82CE5C5C}" srcOrd="5" destOrd="0" presId="urn:microsoft.com/office/officeart/2008/layout/BendingPictureSemiTransparentText"/>
    <dgm:cxn modelId="{ADC8B042-F602-47D7-AF8E-4CB864F63AA2}" type="presParOf" srcId="{E7C74341-98B7-4589-BCD0-7C504F904F82}" destId="{FEFEB0D1-C031-451D-8DA2-6299E111D5F0}" srcOrd="6" destOrd="0" presId="urn:microsoft.com/office/officeart/2008/layout/BendingPictureSemiTransparentText"/>
    <dgm:cxn modelId="{3462A619-4BB0-4C2C-AA4F-A13AD6935667}" type="presParOf" srcId="{FEFEB0D1-C031-451D-8DA2-6299E111D5F0}" destId="{12C6B0F6-DCEF-43EA-BEA4-757FC6085D22}" srcOrd="0" destOrd="0" presId="urn:microsoft.com/office/officeart/2008/layout/BendingPictureSemiTransparentText"/>
    <dgm:cxn modelId="{C4AE33B6-27C8-4096-9655-A3EB71ADAEE1}" type="presParOf" srcId="{FEFEB0D1-C031-451D-8DA2-6299E111D5F0}" destId="{28BB15FB-4BEC-4C39-96F6-9248FDF8ABE9}" srcOrd="1" destOrd="0" presId="urn:microsoft.com/office/officeart/2008/layout/BendingPictureSemiTransparentText"/>
    <dgm:cxn modelId="{1A1698B8-162A-4576-BEA8-F02677F5A5A8}" type="presParOf" srcId="{E7C74341-98B7-4589-BCD0-7C504F904F82}" destId="{A8F616D0-A19B-4EF3-987E-9B12D75FB431}" srcOrd="7" destOrd="0" presId="urn:microsoft.com/office/officeart/2008/layout/BendingPictureSemiTransparentText"/>
    <dgm:cxn modelId="{96279398-5F97-4C6B-9B7D-443AA6E958FA}" type="presParOf" srcId="{E7C74341-98B7-4589-BCD0-7C504F904F82}" destId="{28B0DAED-9325-4CED-85F9-9D3C4E97131C}" srcOrd="8" destOrd="0" presId="urn:microsoft.com/office/officeart/2008/layout/BendingPictureSemiTransparentText"/>
    <dgm:cxn modelId="{B8507B96-845C-4779-A55B-BAED39CABAF2}" type="presParOf" srcId="{28B0DAED-9325-4CED-85F9-9D3C4E97131C}" destId="{EE6F9C53-C7A8-4FEB-9257-45F1713050B5}" srcOrd="0" destOrd="0" presId="urn:microsoft.com/office/officeart/2008/layout/BendingPictureSemiTransparentText"/>
    <dgm:cxn modelId="{331254A7-4654-4779-B598-4049FE10CF65}" type="presParOf" srcId="{28B0DAED-9325-4CED-85F9-9D3C4E97131C}" destId="{98B38E25-2969-46FC-9C8B-BADA165FAD68}" srcOrd="1" destOrd="0" presId="urn:microsoft.com/office/officeart/2008/layout/BendingPictureSemiTransparentText"/>
    <dgm:cxn modelId="{F48B3068-08CE-4415-81AF-E302516BA7C5}" type="presParOf" srcId="{E7C74341-98B7-4589-BCD0-7C504F904F82}" destId="{E9173722-645B-4393-AADB-9B05BFD396C3}" srcOrd="9" destOrd="0" presId="urn:microsoft.com/office/officeart/2008/layout/BendingPictureSemiTransparentText"/>
    <dgm:cxn modelId="{89D72047-DC9D-4DE2-A5CE-372812F9535F}" type="presParOf" srcId="{E7C74341-98B7-4589-BCD0-7C504F904F82}" destId="{7ADB35A5-AAE1-42E7-AB7E-D1D03E9193AC}" srcOrd="10" destOrd="0" presId="urn:microsoft.com/office/officeart/2008/layout/BendingPictureSemiTransparentText"/>
    <dgm:cxn modelId="{3668D7A5-CD34-40BA-958B-DE4A863AEA1C}" type="presParOf" srcId="{7ADB35A5-AAE1-42E7-AB7E-D1D03E9193AC}" destId="{38421A96-B20F-4CDE-8192-D0F9D097E509}" srcOrd="0" destOrd="0" presId="urn:microsoft.com/office/officeart/2008/layout/BendingPictureSemiTransparentText"/>
    <dgm:cxn modelId="{86DBEA2C-32CD-465B-9F51-C628BE191E9E}" type="presParOf" srcId="{7ADB35A5-AAE1-42E7-AB7E-D1D03E9193AC}" destId="{3D1ACFDC-8A12-4B68-BA36-8C1D1BD5B89D}" srcOrd="1" destOrd="0" presId="urn:microsoft.com/office/officeart/2008/layout/BendingPictureSemiTransparentText"/>
    <dgm:cxn modelId="{DA3AA849-B73F-4161-8E85-E9CDEAE4A31F}" type="presParOf" srcId="{E7C74341-98B7-4589-BCD0-7C504F904F82}" destId="{ADE85152-9FF3-4652-928C-AD2CFC227A8B}" srcOrd="11" destOrd="0" presId="urn:microsoft.com/office/officeart/2008/layout/BendingPictureSemiTransparentText"/>
    <dgm:cxn modelId="{58100106-2851-44A5-947C-43F39BE6B30C}" type="presParOf" srcId="{E7C74341-98B7-4589-BCD0-7C504F904F82}" destId="{AF1D63E6-0647-43F6-8E7E-2721C3D1B131}" srcOrd="12" destOrd="0" presId="urn:microsoft.com/office/officeart/2008/layout/BendingPictureSemiTransparentText"/>
    <dgm:cxn modelId="{72FE7837-34A2-42A5-85A4-7342BA3085C5}" type="presParOf" srcId="{AF1D63E6-0647-43F6-8E7E-2721C3D1B131}" destId="{F25C5614-29A3-4D62-8AF2-952461CDF875}" srcOrd="0" destOrd="0" presId="urn:microsoft.com/office/officeart/2008/layout/BendingPictureSemiTransparentText"/>
    <dgm:cxn modelId="{046B7957-4FE4-4580-A6A4-DBBD1C5C5A72}" type="presParOf" srcId="{AF1D63E6-0647-43F6-8E7E-2721C3D1B131}" destId="{4A760115-88AB-480D-A171-A410CD06CAE8}" srcOrd="1" destOrd="0" presId="urn:microsoft.com/office/officeart/2008/layout/BendingPictureSemiTransparentTex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97297FCE-B465-45A1-939A-52D34D01E5BA}" type="doc">
      <dgm:prSet loTypeId="urn:microsoft.com/office/officeart/2005/8/layout/vList5" loCatId="list" qsTypeId="urn:microsoft.com/office/officeart/2005/8/quickstyle/simple4" qsCatId="simple" csTypeId="urn:microsoft.com/office/officeart/2005/8/colors/accent0_3" csCatId="mainScheme" phldr="1"/>
      <dgm:spPr/>
      <dgm:t>
        <a:bodyPr/>
        <a:lstStyle/>
        <a:p>
          <a:endParaRPr lang="en-US"/>
        </a:p>
      </dgm:t>
    </dgm:pt>
    <dgm:pt modelId="{2971223C-FA75-4371-BC1F-E094510EE332}">
      <dgm:prSet phldrT="[Text]" custT="1"/>
      <dgm:spPr/>
      <dgm:t>
        <a:bodyPr/>
        <a:lstStyle/>
        <a:p>
          <a:r>
            <a:rPr lang="en-US" sz="1600" dirty="0" smtClean="0">
              <a:latin typeface="Times New Roman" pitchFamily="18" charset="0"/>
              <a:cs typeface="Times New Roman" pitchFamily="18" charset="0"/>
            </a:rPr>
            <a:t>Hydrodynamic diameter [~135 nm]</a:t>
          </a:r>
          <a:endParaRPr lang="en-US" sz="1600" dirty="0">
            <a:latin typeface="Times New Roman" pitchFamily="18" charset="0"/>
            <a:cs typeface="Times New Roman" pitchFamily="18" charset="0"/>
          </a:endParaRPr>
        </a:p>
      </dgm:t>
    </dgm:pt>
    <dgm:pt modelId="{A3827464-8F22-470E-97F3-F979E22F0D0D}" type="parTrans" cxnId="{C1C7660A-EE58-4659-96D4-F5C46609E607}">
      <dgm:prSet/>
      <dgm:spPr/>
      <dgm:t>
        <a:bodyPr/>
        <a:lstStyle/>
        <a:p>
          <a:endParaRPr lang="en-US" sz="1600">
            <a:latin typeface="Times New Roman" pitchFamily="18" charset="0"/>
            <a:cs typeface="Times New Roman" pitchFamily="18" charset="0"/>
          </a:endParaRPr>
        </a:p>
      </dgm:t>
    </dgm:pt>
    <dgm:pt modelId="{72ADFB0A-B076-4007-86E3-30A44A6023C3}" type="sibTrans" cxnId="{C1C7660A-EE58-4659-96D4-F5C46609E607}">
      <dgm:prSet/>
      <dgm:spPr/>
      <dgm:t>
        <a:bodyPr/>
        <a:lstStyle/>
        <a:p>
          <a:endParaRPr lang="en-US" sz="1600">
            <a:latin typeface="Times New Roman" pitchFamily="18" charset="0"/>
            <a:cs typeface="Times New Roman" pitchFamily="18" charset="0"/>
          </a:endParaRPr>
        </a:p>
      </dgm:t>
    </dgm:pt>
    <dgm:pt modelId="{C30E3F55-2F77-4B43-B23A-9CFAD861DD9D}">
      <dgm:prSet phldrT="[Text]" custT="1"/>
      <dgm:spPr/>
      <dgm:t>
        <a:bodyPr/>
        <a:lstStyle/>
        <a:p>
          <a:r>
            <a:rPr lang="en-US" sz="1600" dirty="0" smtClean="0">
              <a:latin typeface="Times New Roman" pitchFamily="18" charset="0"/>
              <a:cs typeface="Times New Roman" pitchFamily="18" charset="0"/>
            </a:rPr>
            <a:t>Dynamic Light Scattering (DLS)</a:t>
          </a:r>
          <a:endParaRPr lang="en-US" sz="1600" dirty="0">
            <a:latin typeface="Times New Roman" pitchFamily="18" charset="0"/>
            <a:cs typeface="Times New Roman" pitchFamily="18" charset="0"/>
          </a:endParaRPr>
        </a:p>
      </dgm:t>
    </dgm:pt>
    <dgm:pt modelId="{B120924A-25D4-49CA-BF19-EF1BA84B88E9}" type="parTrans" cxnId="{CABAFBAC-A427-43AF-A0FB-F52BC6AD5E7B}">
      <dgm:prSet/>
      <dgm:spPr/>
      <dgm:t>
        <a:bodyPr/>
        <a:lstStyle/>
        <a:p>
          <a:endParaRPr lang="en-US" sz="1600">
            <a:latin typeface="Times New Roman" pitchFamily="18" charset="0"/>
            <a:cs typeface="Times New Roman" pitchFamily="18" charset="0"/>
          </a:endParaRPr>
        </a:p>
      </dgm:t>
    </dgm:pt>
    <dgm:pt modelId="{4B5025B8-538B-4745-91C6-3671D65F95F0}" type="sibTrans" cxnId="{CABAFBAC-A427-43AF-A0FB-F52BC6AD5E7B}">
      <dgm:prSet/>
      <dgm:spPr/>
      <dgm:t>
        <a:bodyPr/>
        <a:lstStyle/>
        <a:p>
          <a:endParaRPr lang="en-US" sz="1600">
            <a:latin typeface="Times New Roman" pitchFamily="18" charset="0"/>
            <a:cs typeface="Times New Roman" pitchFamily="18" charset="0"/>
          </a:endParaRPr>
        </a:p>
      </dgm:t>
    </dgm:pt>
    <dgm:pt modelId="{6BA4BC37-19E5-48B0-B0C1-18160FFE7654}">
      <dgm:prSet phldrT="[Text]" custT="1"/>
      <dgm:spPr/>
      <dgm:t>
        <a:bodyPr/>
        <a:lstStyle/>
        <a:p>
          <a:r>
            <a:rPr lang="en-US" sz="1600" dirty="0" smtClean="0">
              <a:latin typeface="Times New Roman" pitchFamily="18" charset="0"/>
              <a:cs typeface="Times New Roman" pitchFamily="18" charset="0"/>
            </a:rPr>
            <a:t>Uniformity of NP shape &amp; size [90 nm]</a:t>
          </a:r>
          <a:endParaRPr lang="en-US" sz="1600" dirty="0">
            <a:latin typeface="Times New Roman" pitchFamily="18" charset="0"/>
            <a:cs typeface="Times New Roman" pitchFamily="18" charset="0"/>
          </a:endParaRPr>
        </a:p>
      </dgm:t>
    </dgm:pt>
    <dgm:pt modelId="{CC1F89FF-275C-4F8E-BF52-15D8669FF087}" type="parTrans" cxnId="{FB8F78B7-B2FF-42F0-ACCC-88F1BFDE78C8}">
      <dgm:prSet/>
      <dgm:spPr/>
      <dgm:t>
        <a:bodyPr/>
        <a:lstStyle/>
        <a:p>
          <a:endParaRPr lang="en-US" sz="1600">
            <a:latin typeface="Times New Roman" pitchFamily="18" charset="0"/>
            <a:cs typeface="Times New Roman" pitchFamily="18" charset="0"/>
          </a:endParaRPr>
        </a:p>
      </dgm:t>
    </dgm:pt>
    <dgm:pt modelId="{2BA0E550-1E73-4E0E-A0D2-B12F15548C1C}" type="sibTrans" cxnId="{FB8F78B7-B2FF-42F0-ACCC-88F1BFDE78C8}">
      <dgm:prSet/>
      <dgm:spPr/>
      <dgm:t>
        <a:bodyPr/>
        <a:lstStyle/>
        <a:p>
          <a:endParaRPr lang="en-US" sz="1600">
            <a:latin typeface="Times New Roman" pitchFamily="18" charset="0"/>
            <a:cs typeface="Times New Roman" pitchFamily="18" charset="0"/>
          </a:endParaRPr>
        </a:p>
      </dgm:t>
    </dgm:pt>
    <dgm:pt modelId="{01ABA4D2-3349-4A9D-8309-45BA40B99A19}">
      <dgm:prSet phldrT="[Text]" custT="1"/>
      <dgm:spPr/>
      <dgm:t>
        <a:bodyPr/>
        <a:lstStyle/>
        <a:p>
          <a:r>
            <a:rPr lang="en-US" sz="1600" dirty="0" smtClean="0">
              <a:latin typeface="Times New Roman" pitchFamily="18" charset="0"/>
              <a:cs typeface="Times New Roman" pitchFamily="18" charset="0"/>
            </a:rPr>
            <a:t>Scanning Electron Microscopy (SEM)</a:t>
          </a:r>
          <a:endParaRPr lang="en-US" sz="1600" dirty="0">
            <a:latin typeface="Times New Roman" pitchFamily="18" charset="0"/>
            <a:cs typeface="Times New Roman" pitchFamily="18" charset="0"/>
          </a:endParaRPr>
        </a:p>
      </dgm:t>
    </dgm:pt>
    <dgm:pt modelId="{5CC2D5F5-A70E-4ADD-B800-A88B00E6C032}" type="parTrans" cxnId="{51641E36-6FC2-4659-A8DF-784B5DF89049}">
      <dgm:prSet/>
      <dgm:spPr/>
      <dgm:t>
        <a:bodyPr/>
        <a:lstStyle/>
        <a:p>
          <a:endParaRPr lang="en-US" sz="1600">
            <a:latin typeface="Times New Roman" pitchFamily="18" charset="0"/>
            <a:cs typeface="Times New Roman" pitchFamily="18" charset="0"/>
          </a:endParaRPr>
        </a:p>
      </dgm:t>
    </dgm:pt>
    <dgm:pt modelId="{9F941535-CFCC-4BD2-836C-42A0A7263595}" type="sibTrans" cxnId="{51641E36-6FC2-4659-A8DF-784B5DF89049}">
      <dgm:prSet/>
      <dgm:spPr/>
      <dgm:t>
        <a:bodyPr/>
        <a:lstStyle/>
        <a:p>
          <a:endParaRPr lang="en-US" sz="1600">
            <a:latin typeface="Times New Roman" pitchFamily="18" charset="0"/>
            <a:cs typeface="Times New Roman" pitchFamily="18" charset="0"/>
          </a:endParaRPr>
        </a:p>
      </dgm:t>
    </dgm:pt>
    <dgm:pt modelId="{E90892B8-E665-4871-8CA5-05E3295342D2}">
      <dgm:prSet phldrT="[Text]" custT="1"/>
      <dgm:spPr/>
      <dgm:t>
        <a:bodyPr/>
        <a:lstStyle/>
        <a:p>
          <a:r>
            <a:rPr lang="en-US" sz="1600" dirty="0" smtClean="0">
              <a:latin typeface="Times New Roman" pitchFamily="18" charset="0"/>
              <a:cs typeface="Times New Roman" pitchFamily="18" charset="0"/>
            </a:rPr>
            <a:t>Zeta Potential</a:t>
          </a:r>
          <a:br>
            <a:rPr lang="en-US" sz="16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(Dispersion stability)</a:t>
          </a:r>
          <a:endParaRPr lang="en-US" sz="1600" dirty="0">
            <a:latin typeface="Times New Roman" pitchFamily="18" charset="0"/>
            <a:cs typeface="Times New Roman" pitchFamily="18" charset="0"/>
          </a:endParaRPr>
        </a:p>
      </dgm:t>
    </dgm:pt>
    <dgm:pt modelId="{2BB5DC7C-619D-4A15-A5A8-E2F2AA057A78}" type="parTrans" cxnId="{BE00E7C8-AE9A-4275-A013-540737E5870C}">
      <dgm:prSet/>
      <dgm:spPr/>
      <dgm:t>
        <a:bodyPr/>
        <a:lstStyle/>
        <a:p>
          <a:endParaRPr lang="en-US" sz="1600">
            <a:latin typeface="Times New Roman" pitchFamily="18" charset="0"/>
            <a:cs typeface="Times New Roman" pitchFamily="18" charset="0"/>
          </a:endParaRPr>
        </a:p>
      </dgm:t>
    </dgm:pt>
    <dgm:pt modelId="{0EFD4940-505E-4CFA-A03D-70C28FB12A12}" type="sibTrans" cxnId="{BE00E7C8-AE9A-4275-A013-540737E5870C}">
      <dgm:prSet/>
      <dgm:spPr/>
      <dgm:t>
        <a:bodyPr/>
        <a:lstStyle/>
        <a:p>
          <a:endParaRPr lang="en-US" sz="1600">
            <a:latin typeface="Times New Roman" pitchFamily="18" charset="0"/>
            <a:cs typeface="Times New Roman" pitchFamily="18" charset="0"/>
          </a:endParaRPr>
        </a:p>
      </dgm:t>
    </dgm:pt>
    <dgm:pt modelId="{B22ECD70-1217-4248-A809-0F9D3FB82381}">
      <dgm:prSet phldrT="[Text]" custT="1"/>
      <dgm:spPr/>
      <dgm:t>
        <a:bodyPr/>
        <a:lstStyle/>
        <a:p>
          <a:r>
            <a:rPr lang="en-US" sz="1600" dirty="0" smtClean="0">
              <a:latin typeface="Times New Roman" pitchFamily="18" charset="0"/>
              <a:cs typeface="Times New Roman" pitchFamily="18" charset="0"/>
            </a:rPr>
            <a:t>Zetasizer</a:t>
          </a:r>
          <a:endParaRPr lang="en-US" sz="1600" dirty="0">
            <a:latin typeface="Times New Roman" pitchFamily="18" charset="0"/>
            <a:cs typeface="Times New Roman" pitchFamily="18" charset="0"/>
          </a:endParaRPr>
        </a:p>
      </dgm:t>
    </dgm:pt>
    <dgm:pt modelId="{DB462ECF-6ED2-456A-A894-6F370104373D}" type="parTrans" cxnId="{C5321384-1E25-45F2-8367-505488275501}">
      <dgm:prSet/>
      <dgm:spPr/>
      <dgm:t>
        <a:bodyPr/>
        <a:lstStyle/>
        <a:p>
          <a:endParaRPr lang="en-US" sz="1600">
            <a:latin typeface="Times New Roman" pitchFamily="18" charset="0"/>
            <a:cs typeface="Times New Roman" pitchFamily="18" charset="0"/>
          </a:endParaRPr>
        </a:p>
      </dgm:t>
    </dgm:pt>
    <dgm:pt modelId="{C2037ED3-6E55-4F3F-83EC-FE0EC1A7AEDD}" type="sibTrans" cxnId="{C5321384-1E25-45F2-8367-505488275501}">
      <dgm:prSet/>
      <dgm:spPr/>
      <dgm:t>
        <a:bodyPr/>
        <a:lstStyle/>
        <a:p>
          <a:endParaRPr lang="en-US" sz="1600">
            <a:latin typeface="Times New Roman" pitchFamily="18" charset="0"/>
            <a:cs typeface="Times New Roman" pitchFamily="18" charset="0"/>
          </a:endParaRPr>
        </a:p>
      </dgm:t>
    </dgm:pt>
    <dgm:pt modelId="{65B56BEA-2126-406C-86B1-534C75306D03}">
      <dgm:prSet phldrT="[Text]" custT="1"/>
      <dgm:spPr/>
      <dgm:t>
        <a:bodyPr/>
        <a:lstStyle/>
        <a:p>
          <a:r>
            <a:rPr lang="en-US" sz="1600" dirty="0" smtClean="0">
              <a:latin typeface="Times New Roman" pitchFamily="18" charset="0"/>
              <a:cs typeface="Times New Roman" pitchFamily="18" charset="0"/>
            </a:rPr>
            <a:t>Spectrofluorometric Analysis </a:t>
          </a:r>
          <a:br>
            <a:rPr lang="en-US" sz="16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DOX: 496 nm/ 592 nm</a:t>
          </a:r>
          <a:br>
            <a:rPr lang="en-US" sz="1400" dirty="0" smtClean="0">
              <a:latin typeface="Times New Roman" pitchFamily="18" charset="0"/>
              <a:cs typeface="Times New Roman" pitchFamily="18" charset="0"/>
            </a:rPr>
          </a:br>
          <a:r>
            <a:rPr lang="en-US" sz="1400" dirty="0" smtClean="0">
              <a:latin typeface="Times New Roman" pitchFamily="18" charset="0"/>
              <a:cs typeface="Times New Roman" pitchFamily="18" charset="0"/>
            </a:rPr>
            <a:t>ICG: 775 nm/ 845 nm</a:t>
          </a:r>
          <a:endParaRPr lang="en-US" sz="1400" dirty="0">
            <a:latin typeface="Times New Roman" pitchFamily="18" charset="0"/>
            <a:cs typeface="Times New Roman" pitchFamily="18" charset="0"/>
          </a:endParaRPr>
        </a:p>
      </dgm:t>
    </dgm:pt>
    <dgm:pt modelId="{CC6BA507-72E6-43AF-B294-F50BD0B66EA2}" type="parTrans" cxnId="{8AB76073-8829-483A-9BDE-D847F41B2D8F}">
      <dgm:prSet/>
      <dgm:spPr/>
      <dgm:t>
        <a:bodyPr/>
        <a:lstStyle/>
        <a:p>
          <a:endParaRPr lang="en-US" sz="1600"/>
        </a:p>
      </dgm:t>
    </dgm:pt>
    <dgm:pt modelId="{AAC52BF8-905A-4C07-B4BC-6B8F4A0152B8}" type="sibTrans" cxnId="{8AB76073-8829-483A-9BDE-D847F41B2D8F}">
      <dgm:prSet/>
      <dgm:spPr/>
      <dgm:t>
        <a:bodyPr/>
        <a:lstStyle/>
        <a:p>
          <a:endParaRPr lang="en-US" sz="1600"/>
        </a:p>
      </dgm:t>
    </dgm:pt>
    <dgm:pt modelId="{FEFF43DC-5E08-4C0B-9CC6-58B0627DDF6A}">
      <dgm:prSet phldrT="[Text]" custT="1"/>
      <dgm:spPr/>
      <dgm:t>
        <a:bodyPr/>
        <a:lstStyle/>
        <a:p>
          <a:r>
            <a:rPr lang="en-US" sz="1600" dirty="0" smtClean="0">
              <a:latin typeface="Times New Roman" pitchFamily="18" charset="0"/>
              <a:cs typeface="Times New Roman" pitchFamily="18" charset="0"/>
            </a:rPr>
            <a:t>ICG-DOX Entrapment Efficiency</a:t>
          </a:r>
          <a:endParaRPr lang="en-US" sz="1600" dirty="0">
            <a:latin typeface="Times New Roman" pitchFamily="18" charset="0"/>
            <a:cs typeface="Times New Roman" pitchFamily="18" charset="0"/>
          </a:endParaRPr>
        </a:p>
      </dgm:t>
    </dgm:pt>
    <dgm:pt modelId="{32F127CD-BCFB-44A4-86CC-5A6FB4FBD202}" type="parTrans" cxnId="{CA971A28-786B-4E5C-8CC8-090B35E802CC}">
      <dgm:prSet/>
      <dgm:spPr/>
      <dgm:t>
        <a:bodyPr/>
        <a:lstStyle/>
        <a:p>
          <a:endParaRPr lang="en-US" sz="1600"/>
        </a:p>
      </dgm:t>
    </dgm:pt>
    <dgm:pt modelId="{85D89E63-49B7-48C8-8D9C-F335343CCCD6}" type="sibTrans" cxnId="{CA971A28-786B-4E5C-8CC8-090B35E802CC}">
      <dgm:prSet/>
      <dgm:spPr/>
      <dgm:t>
        <a:bodyPr/>
        <a:lstStyle/>
        <a:p>
          <a:endParaRPr lang="en-US" sz="1600"/>
        </a:p>
      </dgm:t>
    </dgm:pt>
    <dgm:pt modelId="{1511BD10-F598-4DEF-B36A-DF6D211E53E2}">
      <dgm:prSet phldrT="[Text]" custT="1"/>
      <dgm:spPr/>
      <dgm:t>
        <a:bodyPr/>
        <a:lstStyle/>
        <a:p>
          <a:r>
            <a:rPr lang="en-US" sz="1600" dirty="0" smtClean="0">
              <a:latin typeface="Times New Roman" pitchFamily="18" charset="0"/>
              <a:cs typeface="Times New Roman" pitchFamily="18" charset="0"/>
            </a:rPr>
            <a:t>Cell Proliferation &amp; Cytotoxicity</a:t>
          </a:r>
          <a:endParaRPr lang="en-US" sz="1600" dirty="0">
            <a:latin typeface="Times New Roman" pitchFamily="18" charset="0"/>
            <a:cs typeface="Times New Roman" pitchFamily="18" charset="0"/>
          </a:endParaRPr>
        </a:p>
      </dgm:t>
    </dgm:pt>
    <dgm:pt modelId="{9ED3F460-5B04-4723-9FB8-3C2F0FB5B262}" type="parTrans" cxnId="{248D1956-F509-4D49-AFFA-8AFE14047346}">
      <dgm:prSet/>
      <dgm:spPr/>
      <dgm:t>
        <a:bodyPr/>
        <a:lstStyle/>
        <a:p>
          <a:endParaRPr lang="en-US" sz="1600"/>
        </a:p>
      </dgm:t>
    </dgm:pt>
    <dgm:pt modelId="{536F80B6-6258-4C6B-976C-5FC44E448422}" type="sibTrans" cxnId="{248D1956-F509-4D49-AFFA-8AFE14047346}">
      <dgm:prSet/>
      <dgm:spPr/>
      <dgm:t>
        <a:bodyPr/>
        <a:lstStyle/>
        <a:p>
          <a:endParaRPr lang="en-US" sz="1600"/>
        </a:p>
      </dgm:t>
    </dgm:pt>
    <dgm:pt modelId="{40C913E0-0179-4BE7-8E72-7580A0179883}">
      <dgm:prSet phldrT="[Text]" custT="1"/>
      <dgm:spPr/>
      <dgm:t>
        <a:bodyPr/>
        <a:lstStyle/>
        <a:p>
          <a:r>
            <a:rPr lang="en-US" sz="1600" dirty="0" smtClean="0">
              <a:latin typeface="Times New Roman" pitchFamily="18" charset="0"/>
              <a:cs typeface="Times New Roman" pitchFamily="18" charset="0"/>
            </a:rPr>
            <a:t>SRB assay </a:t>
          </a:r>
          <a:r>
            <a:rPr lang="en-US" sz="1400" dirty="0" smtClean="0">
              <a:latin typeface="Times New Roman" pitchFamily="18" charset="0"/>
              <a:cs typeface="Times New Roman" pitchFamily="18" charset="0"/>
            </a:rPr>
            <a:t>(colorimetric measurement of cellular protein)</a:t>
          </a:r>
          <a:r>
            <a:rPr lang="en-US" sz="1600" dirty="0" smtClean="0">
              <a:latin typeface="Times New Roman" pitchFamily="18" charset="0"/>
              <a:cs typeface="Times New Roman" pitchFamily="18" charset="0"/>
            </a:rPr>
            <a:t> </a:t>
          </a:r>
          <a:endParaRPr lang="en-US" sz="1600" dirty="0">
            <a:latin typeface="Times New Roman" pitchFamily="18" charset="0"/>
            <a:cs typeface="Times New Roman" pitchFamily="18" charset="0"/>
          </a:endParaRPr>
        </a:p>
      </dgm:t>
    </dgm:pt>
    <dgm:pt modelId="{A61CBF2B-4656-4F77-A424-4E8A61CADE67}" type="parTrans" cxnId="{CD2C2F4A-3BA8-4283-805C-897E7300C55C}">
      <dgm:prSet/>
      <dgm:spPr/>
      <dgm:t>
        <a:bodyPr/>
        <a:lstStyle/>
        <a:p>
          <a:endParaRPr lang="en-US" sz="1600"/>
        </a:p>
      </dgm:t>
    </dgm:pt>
    <dgm:pt modelId="{950278F3-54EC-420A-8158-2900F30CDEAD}" type="sibTrans" cxnId="{CD2C2F4A-3BA8-4283-805C-897E7300C55C}">
      <dgm:prSet/>
      <dgm:spPr/>
      <dgm:t>
        <a:bodyPr/>
        <a:lstStyle/>
        <a:p>
          <a:endParaRPr lang="en-US" sz="1600"/>
        </a:p>
      </dgm:t>
    </dgm:pt>
    <dgm:pt modelId="{95576E03-A78B-4015-B43E-98004BB6032A}" type="pres">
      <dgm:prSet presAssocID="{97297FCE-B465-45A1-939A-52D34D01E5BA}" presName="Name0" presStyleCnt="0">
        <dgm:presLayoutVars>
          <dgm:dir/>
          <dgm:animLvl val="lvl"/>
          <dgm:resizeHandles val="exact"/>
        </dgm:presLayoutVars>
      </dgm:prSet>
      <dgm:spPr/>
      <dgm:t>
        <a:bodyPr/>
        <a:lstStyle/>
        <a:p>
          <a:endParaRPr lang="en-US"/>
        </a:p>
      </dgm:t>
    </dgm:pt>
    <dgm:pt modelId="{20B0B367-6F1F-4E8F-ADFE-47070BD8B662}" type="pres">
      <dgm:prSet presAssocID="{2971223C-FA75-4371-BC1F-E094510EE332}" presName="linNode" presStyleCnt="0"/>
      <dgm:spPr/>
    </dgm:pt>
    <dgm:pt modelId="{A872816A-342B-4177-A712-52F7DF75B0CF}" type="pres">
      <dgm:prSet presAssocID="{2971223C-FA75-4371-BC1F-E094510EE332}" presName="parentText" presStyleLbl="node1" presStyleIdx="0" presStyleCnt="5">
        <dgm:presLayoutVars>
          <dgm:chMax val="1"/>
          <dgm:bulletEnabled val="1"/>
        </dgm:presLayoutVars>
      </dgm:prSet>
      <dgm:spPr/>
      <dgm:t>
        <a:bodyPr/>
        <a:lstStyle/>
        <a:p>
          <a:endParaRPr lang="en-US"/>
        </a:p>
      </dgm:t>
    </dgm:pt>
    <dgm:pt modelId="{AF0216CE-16A9-4DB0-A648-B0C4E1699B0A}" type="pres">
      <dgm:prSet presAssocID="{2971223C-FA75-4371-BC1F-E094510EE332}" presName="descendantText" presStyleLbl="alignAccFollowNode1" presStyleIdx="0" presStyleCnt="5">
        <dgm:presLayoutVars>
          <dgm:bulletEnabled val="1"/>
        </dgm:presLayoutVars>
      </dgm:prSet>
      <dgm:spPr/>
      <dgm:t>
        <a:bodyPr/>
        <a:lstStyle/>
        <a:p>
          <a:endParaRPr lang="en-US"/>
        </a:p>
      </dgm:t>
    </dgm:pt>
    <dgm:pt modelId="{0C9D9F73-6788-4979-AC71-31506C2B8A31}" type="pres">
      <dgm:prSet presAssocID="{72ADFB0A-B076-4007-86E3-30A44A6023C3}" presName="sp" presStyleCnt="0"/>
      <dgm:spPr/>
    </dgm:pt>
    <dgm:pt modelId="{31B0BDF0-AF5F-4F75-8C5E-EA75112F2590}" type="pres">
      <dgm:prSet presAssocID="{6BA4BC37-19E5-48B0-B0C1-18160FFE7654}" presName="linNode" presStyleCnt="0"/>
      <dgm:spPr/>
    </dgm:pt>
    <dgm:pt modelId="{066C5F33-670C-4B7F-95EF-80DF6833A336}" type="pres">
      <dgm:prSet presAssocID="{6BA4BC37-19E5-48B0-B0C1-18160FFE7654}" presName="parentText" presStyleLbl="node1" presStyleIdx="1" presStyleCnt="5">
        <dgm:presLayoutVars>
          <dgm:chMax val="1"/>
          <dgm:bulletEnabled val="1"/>
        </dgm:presLayoutVars>
      </dgm:prSet>
      <dgm:spPr/>
      <dgm:t>
        <a:bodyPr/>
        <a:lstStyle/>
        <a:p>
          <a:endParaRPr lang="en-US"/>
        </a:p>
      </dgm:t>
    </dgm:pt>
    <dgm:pt modelId="{55527C1A-7278-4EE7-BE82-62CEB1F68FA8}" type="pres">
      <dgm:prSet presAssocID="{6BA4BC37-19E5-48B0-B0C1-18160FFE7654}" presName="descendantText" presStyleLbl="alignAccFollowNode1" presStyleIdx="1" presStyleCnt="5">
        <dgm:presLayoutVars>
          <dgm:bulletEnabled val="1"/>
        </dgm:presLayoutVars>
      </dgm:prSet>
      <dgm:spPr/>
      <dgm:t>
        <a:bodyPr/>
        <a:lstStyle/>
        <a:p>
          <a:endParaRPr lang="en-US"/>
        </a:p>
      </dgm:t>
    </dgm:pt>
    <dgm:pt modelId="{68E5D883-1872-4C20-AA5B-F1945E4EEAC3}" type="pres">
      <dgm:prSet presAssocID="{2BA0E550-1E73-4E0E-A0D2-B12F15548C1C}" presName="sp" presStyleCnt="0"/>
      <dgm:spPr/>
    </dgm:pt>
    <dgm:pt modelId="{655B9230-DE17-4CA6-A8A4-614567030765}" type="pres">
      <dgm:prSet presAssocID="{E90892B8-E665-4871-8CA5-05E3295342D2}" presName="linNode" presStyleCnt="0"/>
      <dgm:spPr/>
    </dgm:pt>
    <dgm:pt modelId="{F0255D58-C5FD-4321-97F2-F6CC465D0E9A}" type="pres">
      <dgm:prSet presAssocID="{E90892B8-E665-4871-8CA5-05E3295342D2}" presName="parentText" presStyleLbl="node1" presStyleIdx="2" presStyleCnt="5">
        <dgm:presLayoutVars>
          <dgm:chMax val="1"/>
          <dgm:bulletEnabled val="1"/>
        </dgm:presLayoutVars>
      </dgm:prSet>
      <dgm:spPr/>
      <dgm:t>
        <a:bodyPr/>
        <a:lstStyle/>
        <a:p>
          <a:endParaRPr lang="en-US"/>
        </a:p>
      </dgm:t>
    </dgm:pt>
    <dgm:pt modelId="{15FF50A1-407E-44F8-BC26-FB8DDB484DA2}" type="pres">
      <dgm:prSet presAssocID="{E90892B8-E665-4871-8CA5-05E3295342D2}" presName="descendantText" presStyleLbl="alignAccFollowNode1" presStyleIdx="2" presStyleCnt="5">
        <dgm:presLayoutVars>
          <dgm:bulletEnabled val="1"/>
        </dgm:presLayoutVars>
      </dgm:prSet>
      <dgm:spPr/>
      <dgm:t>
        <a:bodyPr/>
        <a:lstStyle/>
        <a:p>
          <a:endParaRPr lang="en-US"/>
        </a:p>
      </dgm:t>
    </dgm:pt>
    <dgm:pt modelId="{1355C00E-DECD-4778-B528-839F3427CF8A}" type="pres">
      <dgm:prSet presAssocID="{0EFD4940-505E-4CFA-A03D-70C28FB12A12}" presName="sp" presStyleCnt="0"/>
      <dgm:spPr/>
    </dgm:pt>
    <dgm:pt modelId="{48A3B2D1-53C7-4C48-921D-D48BA3406FFC}" type="pres">
      <dgm:prSet presAssocID="{FEFF43DC-5E08-4C0B-9CC6-58B0627DDF6A}" presName="linNode" presStyleCnt="0"/>
      <dgm:spPr/>
    </dgm:pt>
    <dgm:pt modelId="{5991398D-1021-46B8-BFDC-E5306036825E}" type="pres">
      <dgm:prSet presAssocID="{FEFF43DC-5E08-4C0B-9CC6-58B0627DDF6A}" presName="parentText" presStyleLbl="node1" presStyleIdx="3" presStyleCnt="5">
        <dgm:presLayoutVars>
          <dgm:chMax val="1"/>
          <dgm:bulletEnabled val="1"/>
        </dgm:presLayoutVars>
      </dgm:prSet>
      <dgm:spPr/>
      <dgm:t>
        <a:bodyPr/>
        <a:lstStyle/>
        <a:p>
          <a:endParaRPr lang="en-US"/>
        </a:p>
      </dgm:t>
    </dgm:pt>
    <dgm:pt modelId="{B43949B6-C907-4A74-A99E-92866A49C6A3}" type="pres">
      <dgm:prSet presAssocID="{FEFF43DC-5E08-4C0B-9CC6-58B0627DDF6A}" presName="descendantText" presStyleLbl="alignAccFollowNode1" presStyleIdx="3" presStyleCnt="5">
        <dgm:presLayoutVars>
          <dgm:bulletEnabled val="1"/>
        </dgm:presLayoutVars>
      </dgm:prSet>
      <dgm:spPr/>
      <dgm:t>
        <a:bodyPr/>
        <a:lstStyle/>
        <a:p>
          <a:endParaRPr lang="en-US"/>
        </a:p>
      </dgm:t>
    </dgm:pt>
    <dgm:pt modelId="{0DED5093-97CE-43D2-BA4B-5A205C31D0FF}" type="pres">
      <dgm:prSet presAssocID="{85D89E63-49B7-48C8-8D9C-F335343CCCD6}" presName="sp" presStyleCnt="0"/>
      <dgm:spPr/>
    </dgm:pt>
    <dgm:pt modelId="{7BEC4FE7-B7C7-4F4F-A32C-F3D8F77509A1}" type="pres">
      <dgm:prSet presAssocID="{1511BD10-F598-4DEF-B36A-DF6D211E53E2}" presName="linNode" presStyleCnt="0"/>
      <dgm:spPr/>
    </dgm:pt>
    <dgm:pt modelId="{88AADB34-D932-47CC-939A-4B490FBBC1DE}" type="pres">
      <dgm:prSet presAssocID="{1511BD10-F598-4DEF-B36A-DF6D211E53E2}" presName="parentText" presStyleLbl="node1" presStyleIdx="4" presStyleCnt="5">
        <dgm:presLayoutVars>
          <dgm:chMax val="1"/>
          <dgm:bulletEnabled val="1"/>
        </dgm:presLayoutVars>
      </dgm:prSet>
      <dgm:spPr/>
      <dgm:t>
        <a:bodyPr/>
        <a:lstStyle/>
        <a:p>
          <a:endParaRPr lang="en-US"/>
        </a:p>
      </dgm:t>
    </dgm:pt>
    <dgm:pt modelId="{CDFD1B95-C6C4-4103-903E-93AF15646677}" type="pres">
      <dgm:prSet presAssocID="{1511BD10-F598-4DEF-B36A-DF6D211E53E2}" presName="descendantText" presStyleLbl="alignAccFollowNode1" presStyleIdx="4" presStyleCnt="5">
        <dgm:presLayoutVars>
          <dgm:bulletEnabled val="1"/>
        </dgm:presLayoutVars>
      </dgm:prSet>
      <dgm:spPr/>
      <dgm:t>
        <a:bodyPr/>
        <a:lstStyle/>
        <a:p>
          <a:endParaRPr lang="en-US"/>
        </a:p>
      </dgm:t>
    </dgm:pt>
  </dgm:ptLst>
  <dgm:cxnLst>
    <dgm:cxn modelId="{B9D92632-44E7-482B-AFAF-6E8C54838976}" type="presOf" srcId="{B22ECD70-1217-4248-A809-0F9D3FB82381}" destId="{15FF50A1-407E-44F8-BC26-FB8DDB484DA2}" srcOrd="0" destOrd="0" presId="urn:microsoft.com/office/officeart/2005/8/layout/vList5"/>
    <dgm:cxn modelId="{C25FC291-3E48-4CC4-8B56-7C2B70FF8491}" type="presOf" srcId="{2971223C-FA75-4371-BC1F-E094510EE332}" destId="{A872816A-342B-4177-A712-52F7DF75B0CF}" srcOrd="0" destOrd="0" presId="urn:microsoft.com/office/officeart/2005/8/layout/vList5"/>
    <dgm:cxn modelId="{55238FB5-C6E6-47DB-97FF-8EA9F44485E9}" type="presOf" srcId="{65B56BEA-2126-406C-86B1-534C75306D03}" destId="{B43949B6-C907-4A74-A99E-92866A49C6A3}" srcOrd="0" destOrd="0" presId="urn:microsoft.com/office/officeart/2005/8/layout/vList5"/>
    <dgm:cxn modelId="{1432A45E-5453-4092-8D79-668E120973B3}" type="presOf" srcId="{C30E3F55-2F77-4B43-B23A-9CFAD861DD9D}" destId="{AF0216CE-16A9-4DB0-A648-B0C4E1699B0A}" srcOrd="0" destOrd="0" presId="urn:microsoft.com/office/officeart/2005/8/layout/vList5"/>
    <dgm:cxn modelId="{8AB76073-8829-483A-9BDE-D847F41B2D8F}" srcId="{FEFF43DC-5E08-4C0B-9CC6-58B0627DDF6A}" destId="{65B56BEA-2126-406C-86B1-534C75306D03}" srcOrd="0" destOrd="0" parTransId="{CC6BA507-72E6-43AF-B294-F50BD0B66EA2}" sibTransId="{AAC52BF8-905A-4C07-B4BC-6B8F4A0152B8}"/>
    <dgm:cxn modelId="{5A7AF4C6-0305-4901-9474-16DD3D863D84}" type="presOf" srcId="{6BA4BC37-19E5-48B0-B0C1-18160FFE7654}" destId="{066C5F33-670C-4B7F-95EF-80DF6833A336}" srcOrd="0" destOrd="0" presId="urn:microsoft.com/office/officeart/2005/8/layout/vList5"/>
    <dgm:cxn modelId="{D20849E0-0F91-4763-9FFD-6CA21F68B3AA}" type="presOf" srcId="{1511BD10-F598-4DEF-B36A-DF6D211E53E2}" destId="{88AADB34-D932-47CC-939A-4B490FBBC1DE}" srcOrd="0" destOrd="0" presId="urn:microsoft.com/office/officeart/2005/8/layout/vList5"/>
    <dgm:cxn modelId="{CABAFBAC-A427-43AF-A0FB-F52BC6AD5E7B}" srcId="{2971223C-FA75-4371-BC1F-E094510EE332}" destId="{C30E3F55-2F77-4B43-B23A-9CFAD861DD9D}" srcOrd="0" destOrd="0" parTransId="{B120924A-25D4-49CA-BF19-EF1BA84B88E9}" sibTransId="{4B5025B8-538B-4745-91C6-3671D65F95F0}"/>
    <dgm:cxn modelId="{51641E36-6FC2-4659-A8DF-784B5DF89049}" srcId="{6BA4BC37-19E5-48B0-B0C1-18160FFE7654}" destId="{01ABA4D2-3349-4A9D-8309-45BA40B99A19}" srcOrd="0" destOrd="0" parTransId="{5CC2D5F5-A70E-4ADD-B800-A88B00E6C032}" sibTransId="{9F941535-CFCC-4BD2-836C-42A0A7263595}"/>
    <dgm:cxn modelId="{3CC8DCBA-6982-40B8-9FFB-2684AB8DFF9D}" type="presOf" srcId="{40C913E0-0179-4BE7-8E72-7580A0179883}" destId="{CDFD1B95-C6C4-4103-903E-93AF15646677}" srcOrd="0" destOrd="0" presId="urn:microsoft.com/office/officeart/2005/8/layout/vList5"/>
    <dgm:cxn modelId="{FB8F78B7-B2FF-42F0-ACCC-88F1BFDE78C8}" srcId="{97297FCE-B465-45A1-939A-52D34D01E5BA}" destId="{6BA4BC37-19E5-48B0-B0C1-18160FFE7654}" srcOrd="1" destOrd="0" parTransId="{CC1F89FF-275C-4F8E-BF52-15D8669FF087}" sibTransId="{2BA0E550-1E73-4E0E-A0D2-B12F15548C1C}"/>
    <dgm:cxn modelId="{DAAC9DCE-A8D4-44FD-BA29-B14D79CBBC44}" type="presOf" srcId="{E90892B8-E665-4871-8CA5-05E3295342D2}" destId="{F0255D58-C5FD-4321-97F2-F6CC465D0E9A}" srcOrd="0" destOrd="0" presId="urn:microsoft.com/office/officeart/2005/8/layout/vList5"/>
    <dgm:cxn modelId="{8D96DC73-B47C-4236-8FAF-15008A196D6C}" type="presOf" srcId="{FEFF43DC-5E08-4C0B-9CC6-58B0627DDF6A}" destId="{5991398D-1021-46B8-BFDC-E5306036825E}" srcOrd="0" destOrd="0" presId="urn:microsoft.com/office/officeart/2005/8/layout/vList5"/>
    <dgm:cxn modelId="{C5321384-1E25-45F2-8367-505488275501}" srcId="{E90892B8-E665-4871-8CA5-05E3295342D2}" destId="{B22ECD70-1217-4248-A809-0F9D3FB82381}" srcOrd="0" destOrd="0" parTransId="{DB462ECF-6ED2-456A-A894-6F370104373D}" sibTransId="{C2037ED3-6E55-4F3F-83EC-FE0EC1A7AEDD}"/>
    <dgm:cxn modelId="{CA971A28-786B-4E5C-8CC8-090B35E802CC}" srcId="{97297FCE-B465-45A1-939A-52D34D01E5BA}" destId="{FEFF43DC-5E08-4C0B-9CC6-58B0627DDF6A}" srcOrd="3" destOrd="0" parTransId="{32F127CD-BCFB-44A4-86CC-5A6FB4FBD202}" sibTransId="{85D89E63-49B7-48C8-8D9C-F335343CCCD6}"/>
    <dgm:cxn modelId="{248D1956-F509-4D49-AFFA-8AFE14047346}" srcId="{97297FCE-B465-45A1-939A-52D34D01E5BA}" destId="{1511BD10-F598-4DEF-B36A-DF6D211E53E2}" srcOrd="4" destOrd="0" parTransId="{9ED3F460-5B04-4723-9FB8-3C2F0FB5B262}" sibTransId="{536F80B6-6258-4C6B-976C-5FC44E448422}"/>
    <dgm:cxn modelId="{11022D2A-93B8-47A0-960C-6C245BC8F640}" type="presOf" srcId="{97297FCE-B465-45A1-939A-52D34D01E5BA}" destId="{95576E03-A78B-4015-B43E-98004BB6032A}" srcOrd="0" destOrd="0" presId="urn:microsoft.com/office/officeart/2005/8/layout/vList5"/>
    <dgm:cxn modelId="{CD2C2F4A-3BA8-4283-805C-897E7300C55C}" srcId="{1511BD10-F598-4DEF-B36A-DF6D211E53E2}" destId="{40C913E0-0179-4BE7-8E72-7580A0179883}" srcOrd="0" destOrd="0" parTransId="{A61CBF2B-4656-4F77-A424-4E8A61CADE67}" sibTransId="{950278F3-54EC-420A-8158-2900F30CDEAD}"/>
    <dgm:cxn modelId="{083F4587-C992-408C-B8FE-533A5DFEDC6A}" type="presOf" srcId="{01ABA4D2-3349-4A9D-8309-45BA40B99A19}" destId="{55527C1A-7278-4EE7-BE82-62CEB1F68FA8}" srcOrd="0" destOrd="0" presId="urn:microsoft.com/office/officeart/2005/8/layout/vList5"/>
    <dgm:cxn modelId="{BE00E7C8-AE9A-4275-A013-540737E5870C}" srcId="{97297FCE-B465-45A1-939A-52D34D01E5BA}" destId="{E90892B8-E665-4871-8CA5-05E3295342D2}" srcOrd="2" destOrd="0" parTransId="{2BB5DC7C-619D-4A15-A5A8-E2F2AA057A78}" sibTransId="{0EFD4940-505E-4CFA-A03D-70C28FB12A12}"/>
    <dgm:cxn modelId="{C1C7660A-EE58-4659-96D4-F5C46609E607}" srcId="{97297FCE-B465-45A1-939A-52D34D01E5BA}" destId="{2971223C-FA75-4371-BC1F-E094510EE332}" srcOrd="0" destOrd="0" parTransId="{A3827464-8F22-470E-97F3-F979E22F0D0D}" sibTransId="{72ADFB0A-B076-4007-86E3-30A44A6023C3}"/>
    <dgm:cxn modelId="{420B6A59-9569-4791-836B-6FC5A59ACAA7}" type="presParOf" srcId="{95576E03-A78B-4015-B43E-98004BB6032A}" destId="{20B0B367-6F1F-4E8F-ADFE-47070BD8B662}" srcOrd="0" destOrd="0" presId="urn:microsoft.com/office/officeart/2005/8/layout/vList5"/>
    <dgm:cxn modelId="{635F319F-EA4B-4DCE-A204-D88AE5FD296B}" type="presParOf" srcId="{20B0B367-6F1F-4E8F-ADFE-47070BD8B662}" destId="{A872816A-342B-4177-A712-52F7DF75B0CF}" srcOrd="0" destOrd="0" presId="urn:microsoft.com/office/officeart/2005/8/layout/vList5"/>
    <dgm:cxn modelId="{113B885E-A653-4A7F-BD06-B92D84591DAF}" type="presParOf" srcId="{20B0B367-6F1F-4E8F-ADFE-47070BD8B662}" destId="{AF0216CE-16A9-4DB0-A648-B0C4E1699B0A}" srcOrd="1" destOrd="0" presId="urn:microsoft.com/office/officeart/2005/8/layout/vList5"/>
    <dgm:cxn modelId="{C4C4BD65-E64F-4B63-AEEA-7C5456075D29}" type="presParOf" srcId="{95576E03-A78B-4015-B43E-98004BB6032A}" destId="{0C9D9F73-6788-4979-AC71-31506C2B8A31}" srcOrd="1" destOrd="0" presId="urn:microsoft.com/office/officeart/2005/8/layout/vList5"/>
    <dgm:cxn modelId="{077D3ED5-DF0A-4632-9D23-4A81977B77AE}" type="presParOf" srcId="{95576E03-A78B-4015-B43E-98004BB6032A}" destId="{31B0BDF0-AF5F-4F75-8C5E-EA75112F2590}" srcOrd="2" destOrd="0" presId="urn:microsoft.com/office/officeart/2005/8/layout/vList5"/>
    <dgm:cxn modelId="{5C4B77EF-52F7-4E41-B3A5-0814FA31AD5E}" type="presParOf" srcId="{31B0BDF0-AF5F-4F75-8C5E-EA75112F2590}" destId="{066C5F33-670C-4B7F-95EF-80DF6833A336}" srcOrd="0" destOrd="0" presId="urn:microsoft.com/office/officeart/2005/8/layout/vList5"/>
    <dgm:cxn modelId="{975ED950-F169-4A76-A149-F5BB38159890}" type="presParOf" srcId="{31B0BDF0-AF5F-4F75-8C5E-EA75112F2590}" destId="{55527C1A-7278-4EE7-BE82-62CEB1F68FA8}" srcOrd="1" destOrd="0" presId="urn:microsoft.com/office/officeart/2005/8/layout/vList5"/>
    <dgm:cxn modelId="{93C6A981-B20E-4073-8AF3-AF9DC53594DD}" type="presParOf" srcId="{95576E03-A78B-4015-B43E-98004BB6032A}" destId="{68E5D883-1872-4C20-AA5B-F1945E4EEAC3}" srcOrd="3" destOrd="0" presId="urn:microsoft.com/office/officeart/2005/8/layout/vList5"/>
    <dgm:cxn modelId="{CFB8B4E5-9A9B-4E10-AEAE-8CAA13029B84}" type="presParOf" srcId="{95576E03-A78B-4015-B43E-98004BB6032A}" destId="{655B9230-DE17-4CA6-A8A4-614567030765}" srcOrd="4" destOrd="0" presId="urn:microsoft.com/office/officeart/2005/8/layout/vList5"/>
    <dgm:cxn modelId="{B642EA6E-1D12-4B7C-ABF9-F3ACFC40EAF4}" type="presParOf" srcId="{655B9230-DE17-4CA6-A8A4-614567030765}" destId="{F0255D58-C5FD-4321-97F2-F6CC465D0E9A}" srcOrd="0" destOrd="0" presId="urn:microsoft.com/office/officeart/2005/8/layout/vList5"/>
    <dgm:cxn modelId="{A689F467-92F3-4041-B911-0E0A67CBDA7E}" type="presParOf" srcId="{655B9230-DE17-4CA6-A8A4-614567030765}" destId="{15FF50A1-407E-44F8-BC26-FB8DDB484DA2}" srcOrd="1" destOrd="0" presId="urn:microsoft.com/office/officeart/2005/8/layout/vList5"/>
    <dgm:cxn modelId="{16C1F1D9-9218-4CAA-B0BB-F12EE05C9953}" type="presParOf" srcId="{95576E03-A78B-4015-B43E-98004BB6032A}" destId="{1355C00E-DECD-4778-B528-839F3427CF8A}" srcOrd="5" destOrd="0" presId="urn:microsoft.com/office/officeart/2005/8/layout/vList5"/>
    <dgm:cxn modelId="{95A82B97-AA65-4489-B846-E11CC0CB359E}" type="presParOf" srcId="{95576E03-A78B-4015-B43E-98004BB6032A}" destId="{48A3B2D1-53C7-4C48-921D-D48BA3406FFC}" srcOrd="6" destOrd="0" presId="urn:microsoft.com/office/officeart/2005/8/layout/vList5"/>
    <dgm:cxn modelId="{528E4F74-C63C-41A8-A75A-8EDB7672A74D}" type="presParOf" srcId="{48A3B2D1-53C7-4C48-921D-D48BA3406FFC}" destId="{5991398D-1021-46B8-BFDC-E5306036825E}" srcOrd="0" destOrd="0" presId="urn:microsoft.com/office/officeart/2005/8/layout/vList5"/>
    <dgm:cxn modelId="{E78DB496-4E2E-4F0B-BA36-8D9AA67FB260}" type="presParOf" srcId="{48A3B2D1-53C7-4C48-921D-D48BA3406FFC}" destId="{B43949B6-C907-4A74-A99E-92866A49C6A3}" srcOrd="1" destOrd="0" presId="urn:microsoft.com/office/officeart/2005/8/layout/vList5"/>
    <dgm:cxn modelId="{6D93197B-73D7-461A-8EE5-A1FBD411DC74}" type="presParOf" srcId="{95576E03-A78B-4015-B43E-98004BB6032A}" destId="{0DED5093-97CE-43D2-BA4B-5A205C31D0FF}" srcOrd="7" destOrd="0" presId="urn:microsoft.com/office/officeart/2005/8/layout/vList5"/>
    <dgm:cxn modelId="{BEFC8615-4547-4229-8D59-B8C027076934}" type="presParOf" srcId="{95576E03-A78B-4015-B43E-98004BB6032A}" destId="{7BEC4FE7-B7C7-4F4F-A32C-F3D8F77509A1}" srcOrd="8" destOrd="0" presId="urn:microsoft.com/office/officeart/2005/8/layout/vList5"/>
    <dgm:cxn modelId="{B1DB7304-6081-435D-A2C4-D5DE4EB2A045}" type="presParOf" srcId="{7BEC4FE7-B7C7-4F4F-A32C-F3D8F77509A1}" destId="{88AADB34-D932-47CC-939A-4B490FBBC1DE}" srcOrd="0" destOrd="0" presId="urn:microsoft.com/office/officeart/2005/8/layout/vList5"/>
    <dgm:cxn modelId="{4478CB90-4CBF-4EC0-9DDF-223EAD778B85}" type="presParOf" srcId="{7BEC4FE7-B7C7-4F4F-A32C-F3D8F77509A1}" destId="{CDFD1B95-C6C4-4103-903E-93AF15646677}" srcOrd="1" destOrd="0" presId="urn:microsoft.com/office/officeart/2005/8/layout/vList5"/>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000" dirty="0" smtClean="0"/>
            <a:t>Effect of PLGA concentration on particle size and zeta potential</a:t>
          </a:r>
          <a:endParaRPr lang="en-US" sz="2000" dirty="0"/>
        </a:p>
      </dgm:t>
    </dgm:pt>
    <dgm:pt modelId="{06385561-17A6-4D51-A675-4A9FAA3FF39C}" type="parTrans" cxnId="{E4A0CCC7-34CA-4E79-83E0-D7A1ADE52AA9}">
      <dgm:prSet/>
      <dgm:spPr/>
      <dgm:t>
        <a:bodyPr/>
        <a:lstStyle/>
        <a:p>
          <a:endParaRPr lang="en-US" sz="1600"/>
        </a:p>
      </dgm:t>
    </dgm:pt>
    <dgm:pt modelId="{BE028CB9-D97B-4C82-A2E5-12780AB82990}" type="sibTrans" cxnId="{E4A0CCC7-34CA-4E79-83E0-D7A1ADE52AA9}">
      <dgm:prSet/>
      <dgm:spPr/>
      <dgm:t>
        <a:bodyPr/>
        <a:lstStyle/>
        <a:p>
          <a:endParaRPr lang="en-US" sz="1600"/>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9B698761-9D09-405C-BA4B-A18760150F43}" type="presOf" srcId="{1BB81361-9F51-4EA8-9F79-E646E9273B56}" destId="{3DC562B5-A035-4A46-B826-A7F436BAF511}" srcOrd="0" destOrd="0" presId="urn:microsoft.com/office/officeart/2005/8/layout/vList2"/>
    <dgm:cxn modelId="{E4A0CCC7-34CA-4E79-83E0-D7A1ADE52AA9}" srcId="{1BB81361-9F51-4EA8-9F79-E646E9273B56}" destId="{BA6FF989-DA89-4A96-A4C9-6CFDE78200BF}" srcOrd="0" destOrd="0" parTransId="{06385561-17A6-4D51-A675-4A9FAA3FF39C}" sibTransId="{BE028CB9-D97B-4C82-A2E5-12780AB82990}"/>
    <dgm:cxn modelId="{6A636B67-ED9E-494C-ACE0-C71808E310D0}" type="presOf" srcId="{BA6FF989-DA89-4A96-A4C9-6CFDE78200BF}" destId="{A29D0E6E-71C2-4F8A-A737-E4F3988437A6}" srcOrd="0" destOrd="0" presId="urn:microsoft.com/office/officeart/2005/8/layout/vList2"/>
    <dgm:cxn modelId="{3ACEF2B6-0937-4DC8-B22D-61DAD35649C2}"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3376A693-A97C-4FB2-8DB6-4C1D2B7CEB4B}" type="doc">
      <dgm:prSet loTypeId="urn:microsoft.com/office/officeart/2005/8/layout/process4" loCatId="list" qsTypeId="urn:microsoft.com/office/officeart/2005/8/quickstyle/simple4" qsCatId="simple" csTypeId="urn:microsoft.com/office/officeart/2005/8/colors/accent0_3" csCatId="mainScheme" phldr="1"/>
      <dgm:spPr/>
      <dgm:t>
        <a:bodyPr/>
        <a:lstStyle/>
        <a:p>
          <a:endParaRPr lang="en-US"/>
        </a:p>
      </dgm:t>
    </dgm:pt>
    <dgm:pt modelId="{A5F0F44A-DBB7-4CAA-A3F2-4F04BECEBFEF}">
      <dgm:prSet phldrT="[Text]" custT="1"/>
      <dgm:spPr/>
      <dgm:t>
        <a:bodyPr/>
        <a:lstStyle/>
        <a:p>
          <a:r>
            <a:rPr lang="en-US" sz="1600" dirty="0" smtClean="0">
              <a:latin typeface="Times New Roman" pitchFamily="18" charset="0"/>
              <a:cs typeface="Times New Roman" pitchFamily="18" charset="0"/>
            </a:rPr>
            <a:t>Organic Phase</a:t>
          </a:r>
          <a:endParaRPr lang="en-US" sz="1600" dirty="0">
            <a:latin typeface="Times New Roman" pitchFamily="18" charset="0"/>
            <a:cs typeface="Times New Roman" pitchFamily="18" charset="0"/>
          </a:endParaRPr>
        </a:p>
      </dgm:t>
    </dgm:pt>
    <dgm:pt modelId="{4BC95F32-E0EE-4D9F-9C70-2F6730EB79F2}" type="parTrans" cxnId="{3274A5A0-82DF-4923-A53A-CBEF0E1E669D}">
      <dgm:prSet/>
      <dgm:spPr/>
      <dgm:t>
        <a:bodyPr/>
        <a:lstStyle/>
        <a:p>
          <a:endParaRPr lang="en-US" sz="1600">
            <a:latin typeface="Times New Roman" pitchFamily="18" charset="0"/>
            <a:cs typeface="Times New Roman" pitchFamily="18" charset="0"/>
          </a:endParaRPr>
        </a:p>
      </dgm:t>
    </dgm:pt>
    <dgm:pt modelId="{024B2249-3DBD-40BF-9F16-9C9A0C763C8B}" type="sibTrans" cxnId="{3274A5A0-82DF-4923-A53A-CBEF0E1E669D}">
      <dgm:prSet/>
      <dgm:spPr/>
      <dgm:t>
        <a:bodyPr/>
        <a:lstStyle/>
        <a:p>
          <a:endParaRPr lang="en-US" sz="1600">
            <a:latin typeface="Times New Roman" pitchFamily="18" charset="0"/>
            <a:cs typeface="Times New Roman" pitchFamily="18" charset="0"/>
          </a:endParaRPr>
        </a:p>
      </dgm:t>
    </dgm:pt>
    <dgm:pt modelId="{F3D807BE-123E-4CE2-BF0D-81F9F7E0A57B}">
      <dgm:prSet phldrT="[Text]" custT="1"/>
      <dgm:spPr/>
      <dgm:t>
        <a:bodyPr/>
        <a:lstStyle/>
        <a:p>
          <a:r>
            <a:rPr lang="en-US" sz="1600" dirty="0" smtClean="0">
              <a:latin typeface="Times New Roman" pitchFamily="18" charset="0"/>
              <a:cs typeface="Times New Roman" pitchFamily="18" charset="0"/>
            </a:rPr>
            <a:t>Increased PLGA conc.</a:t>
          </a:r>
          <a:endParaRPr lang="en-US" sz="1600" dirty="0">
            <a:latin typeface="Times New Roman" pitchFamily="18" charset="0"/>
            <a:cs typeface="Times New Roman" pitchFamily="18" charset="0"/>
          </a:endParaRPr>
        </a:p>
      </dgm:t>
    </dgm:pt>
    <dgm:pt modelId="{DC739B82-63DB-4502-AECF-8F5079B90F10}" type="parTrans" cxnId="{9080DDDF-BFB3-42AD-AE8A-04D1B04B27E3}">
      <dgm:prSet/>
      <dgm:spPr/>
      <dgm:t>
        <a:bodyPr/>
        <a:lstStyle/>
        <a:p>
          <a:endParaRPr lang="en-US" sz="1600">
            <a:latin typeface="Times New Roman" pitchFamily="18" charset="0"/>
            <a:cs typeface="Times New Roman" pitchFamily="18" charset="0"/>
          </a:endParaRPr>
        </a:p>
      </dgm:t>
    </dgm:pt>
    <dgm:pt modelId="{ABE5CCBC-52E5-4DF9-A891-835248B7C4A4}" type="sibTrans" cxnId="{9080DDDF-BFB3-42AD-AE8A-04D1B04B27E3}">
      <dgm:prSet/>
      <dgm:spPr/>
      <dgm:t>
        <a:bodyPr/>
        <a:lstStyle/>
        <a:p>
          <a:endParaRPr lang="en-US" sz="1600">
            <a:latin typeface="Times New Roman" pitchFamily="18" charset="0"/>
            <a:cs typeface="Times New Roman" pitchFamily="18" charset="0"/>
          </a:endParaRPr>
        </a:p>
      </dgm:t>
    </dgm:pt>
    <dgm:pt modelId="{7E7EAAE0-83A0-4FB8-A6FF-6D660F125519}">
      <dgm:prSet phldrT="[Text]" custT="1"/>
      <dgm:spPr/>
      <dgm:t>
        <a:bodyPr/>
        <a:lstStyle/>
        <a:p>
          <a:r>
            <a:rPr lang="en-US" sz="1600" dirty="0" smtClean="0">
              <a:latin typeface="Times New Roman" pitchFamily="18" charset="0"/>
              <a:cs typeface="Times New Roman" pitchFamily="18" charset="0"/>
            </a:rPr>
            <a:t>Emulsion</a:t>
          </a:r>
          <a:endParaRPr lang="en-US" sz="1600" dirty="0">
            <a:latin typeface="Times New Roman" pitchFamily="18" charset="0"/>
            <a:cs typeface="Times New Roman" pitchFamily="18" charset="0"/>
          </a:endParaRPr>
        </a:p>
      </dgm:t>
    </dgm:pt>
    <dgm:pt modelId="{ED0F6E85-7C7E-414D-9BEF-18CA6BBCD16A}" type="parTrans" cxnId="{7EA325C0-6A50-4161-AD71-F9791AD83C2C}">
      <dgm:prSet/>
      <dgm:spPr/>
      <dgm:t>
        <a:bodyPr/>
        <a:lstStyle/>
        <a:p>
          <a:endParaRPr lang="en-US" sz="1600">
            <a:latin typeface="Times New Roman" pitchFamily="18" charset="0"/>
            <a:cs typeface="Times New Roman" pitchFamily="18" charset="0"/>
          </a:endParaRPr>
        </a:p>
      </dgm:t>
    </dgm:pt>
    <dgm:pt modelId="{C1EA25E8-5069-41F8-97A6-C982AF729C2A}" type="sibTrans" cxnId="{7EA325C0-6A50-4161-AD71-F9791AD83C2C}">
      <dgm:prSet/>
      <dgm:spPr/>
      <dgm:t>
        <a:bodyPr/>
        <a:lstStyle/>
        <a:p>
          <a:endParaRPr lang="en-US" sz="1600">
            <a:latin typeface="Times New Roman" pitchFamily="18" charset="0"/>
            <a:cs typeface="Times New Roman" pitchFamily="18" charset="0"/>
          </a:endParaRPr>
        </a:p>
      </dgm:t>
    </dgm:pt>
    <dgm:pt modelId="{8191BD0A-BCB7-4A75-92AE-D5F086E5EB06}">
      <dgm:prSet phldrT="[Text]" custT="1"/>
      <dgm:spPr/>
      <dgm:t>
        <a:bodyPr/>
        <a:lstStyle/>
        <a:p>
          <a:r>
            <a:rPr lang="en-US" sz="1600" dirty="0" smtClean="0">
              <a:latin typeface="Times New Roman" pitchFamily="18" charset="0"/>
              <a:cs typeface="Times New Roman" pitchFamily="18" charset="0"/>
            </a:rPr>
            <a:t>Increased viscosity</a:t>
          </a:r>
          <a:endParaRPr lang="en-US" sz="1600" dirty="0">
            <a:latin typeface="Times New Roman" pitchFamily="18" charset="0"/>
            <a:cs typeface="Times New Roman" pitchFamily="18" charset="0"/>
          </a:endParaRPr>
        </a:p>
      </dgm:t>
    </dgm:pt>
    <dgm:pt modelId="{AD7309E4-8C99-48D1-89F7-CE026B509B23}" type="parTrans" cxnId="{DC6F33F0-C51A-47D3-9182-8D25394EA016}">
      <dgm:prSet/>
      <dgm:spPr/>
      <dgm:t>
        <a:bodyPr/>
        <a:lstStyle/>
        <a:p>
          <a:endParaRPr lang="en-US" sz="1600">
            <a:latin typeface="Times New Roman" pitchFamily="18" charset="0"/>
            <a:cs typeface="Times New Roman" pitchFamily="18" charset="0"/>
          </a:endParaRPr>
        </a:p>
      </dgm:t>
    </dgm:pt>
    <dgm:pt modelId="{834FC24C-BBED-4B17-9DE3-DE0C1EC01D56}" type="sibTrans" cxnId="{DC6F33F0-C51A-47D3-9182-8D25394EA016}">
      <dgm:prSet/>
      <dgm:spPr/>
      <dgm:t>
        <a:bodyPr/>
        <a:lstStyle/>
        <a:p>
          <a:endParaRPr lang="en-US" sz="1600">
            <a:latin typeface="Times New Roman" pitchFamily="18" charset="0"/>
            <a:cs typeface="Times New Roman" pitchFamily="18" charset="0"/>
          </a:endParaRPr>
        </a:p>
      </dgm:t>
    </dgm:pt>
    <dgm:pt modelId="{2EA42E43-E848-4C7A-B118-18C4C940D683}">
      <dgm:prSet phldrT="[Text]" custT="1"/>
      <dgm:spPr/>
      <dgm:t>
        <a:bodyPr/>
        <a:lstStyle/>
        <a:p>
          <a:r>
            <a:rPr lang="en-US" sz="1600" dirty="0" smtClean="0">
              <a:latin typeface="Times New Roman" pitchFamily="18" charset="0"/>
              <a:cs typeface="Times New Roman" pitchFamily="18" charset="0"/>
            </a:rPr>
            <a:t>Absorption of agitation energy </a:t>
          </a:r>
          <a:endParaRPr lang="en-US" sz="1600" dirty="0">
            <a:latin typeface="Times New Roman" pitchFamily="18" charset="0"/>
            <a:cs typeface="Times New Roman" pitchFamily="18" charset="0"/>
          </a:endParaRPr>
        </a:p>
      </dgm:t>
    </dgm:pt>
    <dgm:pt modelId="{6B5DA725-C0AA-49D7-940E-E4EC48CA1E6A}" type="parTrans" cxnId="{15F1E866-47F6-4972-8AC2-A79B58809BEF}">
      <dgm:prSet/>
      <dgm:spPr/>
      <dgm:t>
        <a:bodyPr/>
        <a:lstStyle/>
        <a:p>
          <a:endParaRPr lang="en-US" sz="1600">
            <a:latin typeface="Times New Roman" pitchFamily="18" charset="0"/>
            <a:cs typeface="Times New Roman" pitchFamily="18" charset="0"/>
          </a:endParaRPr>
        </a:p>
      </dgm:t>
    </dgm:pt>
    <dgm:pt modelId="{22B9B0F6-7EDC-4F3A-8933-20C072E7F3DB}" type="sibTrans" cxnId="{15F1E866-47F6-4972-8AC2-A79B58809BEF}">
      <dgm:prSet/>
      <dgm:spPr/>
      <dgm:t>
        <a:bodyPr/>
        <a:lstStyle/>
        <a:p>
          <a:endParaRPr lang="en-US" sz="1600">
            <a:latin typeface="Times New Roman" pitchFamily="18" charset="0"/>
            <a:cs typeface="Times New Roman" pitchFamily="18" charset="0"/>
          </a:endParaRPr>
        </a:p>
      </dgm:t>
    </dgm:pt>
    <dgm:pt modelId="{52534637-4520-46CD-BE55-53B407CE7642}">
      <dgm:prSet phldrT="[Text]" custT="1"/>
      <dgm:spPr/>
      <dgm:t>
        <a:bodyPr/>
        <a:lstStyle/>
        <a:p>
          <a:r>
            <a:rPr lang="en-US" sz="1600" dirty="0" smtClean="0">
              <a:latin typeface="Times New Roman" pitchFamily="18" charset="0"/>
              <a:cs typeface="Times New Roman" pitchFamily="18" charset="0"/>
            </a:rPr>
            <a:t>Reduction in shear force</a:t>
          </a:r>
          <a:endParaRPr lang="en-US" sz="1600" dirty="0">
            <a:latin typeface="Times New Roman" pitchFamily="18" charset="0"/>
            <a:cs typeface="Times New Roman" pitchFamily="18" charset="0"/>
          </a:endParaRPr>
        </a:p>
      </dgm:t>
    </dgm:pt>
    <dgm:pt modelId="{5F9BB395-F6A1-4EBC-8121-AB20AE7F7BDC}" type="parTrans" cxnId="{AE6091A0-03BE-4D0F-A0FF-3B4C483019C2}">
      <dgm:prSet/>
      <dgm:spPr/>
      <dgm:t>
        <a:bodyPr/>
        <a:lstStyle/>
        <a:p>
          <a:endParaRPr lang="en-US" sz="1600">
            <a:latin typeface="Times New Roman" pitchFamily="18" charset="0"/>
            <a:cs typeface="Times New Roman" pitchFamily="18" charset="0"/>
          </a:endParaRPr>
        </a:p>
      </dgm:t>
    </dgm:pt>
    <dgm:pt modelId="{AB920D58-8623-4FFF-B861-8E201DBBD7C8}" type="sibTrans" cxnId="{AE6091A0-03BE-4D0F-A0FF-3B4C483019C2}">
      <dgm:prSet/>
      <dgm:spPr/>
      <dgm:t>
        <a:bodyPr/>
        <a:lstStyle/>
        <a:p>
          <a:endParaRPr lang="en-US" sz="1600">
            <a:latin typeface="Times New Roman" pitchFamily="18" charset="0"/>
            <a:cs typeface="Times New Roman" pitchFamily="18" charset="0"/>
          </a:endParaRPr>
        </a:p>
      </dgm:t>
    </dgm:pt>
    <dgm:pt modelId="{A3E63428-32F3-4C6F-9B4B-68A2EBD97B73}">
      <dgm:prSet phldrT="[Text]" custT="1"/>
      <dgm:spPr/>
      <dgm:t>
        <a:bodyPr/>
        <a:lstStyle/>
        <a:p>
          <a:r>
            <a:rPr lang="en-US" sz="1600" dirty="0" smtClean="0">
              <a:latin typeface="Times New Roman" pitchFamily="18" charset="0"/>
              <a:cs typeface="Times New Roman" pitchFamily="18" charset="0"/>
            </a:rPr>
            <a:t>Larger NP size</a:t>
          </a:r>
          <a:endParaRPr lang="en-US" sz="1600" dirty="0">
            <a:latin typeface="Times New Roman" pitchFamily="18" charset="0"/>
            <a:cs typeface="Times New Roman" pitchFamily="18" charset="0"/>
          </a:endParaRPr>
        </a:p>
      </dgm:t>
    </dgm:pt>
    <dgm:pt modelId="{6AF0F0E6-CE41-49FD-B1E9-575EC86A12AF}" type="parTrans" cxnId="{3D10F814-1208-4734-8D22-4ACE81FE2117}">
      <dgm:prSet/>
      <dgm:spPr/>
      <dgm:t>
        <a:bodyPr/>
        <a:lstStyle/>
        <a:p>
          <a:endParaRPr lang="en-US" sz="1600"/>
        </a:p>
      </dgm:t>
    </dgm:pt>
    <dgm:pt modelId="{7DD8C071-2F4F-48AD-BA50-AC18778D3830}" type="sibTrans" cxnId="{3D10F814-1208-4734-8D22-4ACE81FE2117}">
      <dgm:prSet/>
      <dgm:spPr/>
      <dgm:t>
        <a:bodyPr/>
        <a:lstStyle/>
        <a:p>
          <a:endParaRPr lang="en-US" sz="1600"/>
        </a:p>
      </dgm:t>
    </dgm:pt>
    <dgm:pt modelId="{DCE2ECF1-0811-43DE-9397-952821588A39}">
      <dgm:prSet phldrT="[Text]" custT="1"/>
      <dgm:spPr/>
      <dgm:t>
        <a:bodyPr/>
        <a:lstStyle/>
        <a:p>
          <a:r>
            <a:rPr lang="en-US" sz="1600" dirty="0" smtClean="0">
              <a:latin typeface="Times New Roman" pitchFamily="18" charset="0"/>
              <a:cs typeface="Times New Roman" pitchFamily="18" charset="0"/>
            </a:rPr>
            <a:t>Decrease in Zeta Potential</a:t>
          </a:r>
          <a:endParaRPr lang="en-US" sz="1600" dirty="0">
            <a:latin typeface="Times New Roman" pitchFamily="18" charset="0"/>
            <a:cs typeface="Times New Roman" pitchFamily="18" charset="0"/>
          </a:endParaRPr>
        </a:p>
      </dgm:t>
    </dgm:pt>
    <dgm:pt modelId="{87C9E716-685B-4C31-82DA-B6AB29D9E93E}" type="parTrans" cxnId="{8BC1EC80-2D05-42E8-8042-BF98C3450E25}">
      <dgm:prSet/>
      <dgm:spPr/>
      <dgm:t>
        <a:bodyPr/>
        <a:lstStyle/>
        <a:p>
          <a:endParaRPr lang="en-US" sz="1600"/>
        </a:p>
      </dgm:t>
    </dgm:pt>
    <dgm:pt modelId="{206AB414-F7D3-4E52-8C8B-99E6CF6134C7}" type="sibTrans" cxnId="{8BC1EC80-2D05-42E8-8042-BF98C3450E25}">
      <dgm:prSet/>
      <dgm:spPr/>
      <dgm:t>
        <a:bodyPr/>
        <a:lstStyle/>
        <a:p>
          <a:endParaRPr lang="en-US" sz="1600"/>
        </a:p>
      </dgm:t>
    </dgm:pt>
    <dgm:pt modelId="{40D6F503-89CC-4386-811D-D97926433942}" type="pres">
      <dgm:prSet presAssocID="{3376A693-A97C-4FB2-8DB6-4C1D2B7CEB4B}" presName="Name0" presStyleCnt="0">
        <dgm:presLayoutVars>
          <dgm:dir/>
          <dgm:animLvl val="lvl"/>
          <dgm:resizeHandles val="exact"/>
        </dgm:presLayoutVars>
      </dgm:prSet>
      <dgm:spPr/>
      <dgm:t>
        <a:bodyPr/>
        <a:lstStyle/>
        <a:p>
          <a:endParaRPr lang="en-US"/>
        </a:p>
      </dgm:t>
    </dgm:pt>
    <dgm:pt modelId="{CB9E5AC7-FE93-409A-82DB-0DA9A3650804}" type="pres">
      <dgm:prSet presAssocID="{A3E63428-32F3-4C6F-9B4B-68A2EBD97B73}" presName="boxAndChildren" presStyleCnt="0"/>
      <dgm:spPr/>
    </dgm:pt>
    <dgm:pt modelId="{A5C31118-EF1A-4F52-89CA-069A68F18C4A}" type="pres">
      <dgm:prSet presAssocID="{A3E63428-32F3-4C6F-9B4B-68A2EBD97B73}" presName="parentTextBox" presStyleLbl="node1" presStyleIdx="0" presStyleCnt="4"/>
      <dgm:spPr/>
      <dgm:t>
        <a:bodyPr/>
        <a:lstStyle/>
        <a:p>
          <a:endParaRPr lang="en-US"/>
        </a:p>
      </dgm:t>
    </dgm:pt>
    <dgm:pt modelId="{475A9C13-0793-43E6-A344-53178E9F4E96}" type="pres">
      <dgm:prSet presAssocID="{A3E63428-32F3-4C6F-9B4B-68A2EBD97B73}" presName="entireBox" presStyleLbl="node1" presStyleIdx="0" presStyleCnt="4"/>
      <dgm:spPr/>
      <dgm:t>
        <a:bodyPr/>
        <a:lstStyle/>
        <a:p>
          <a:endParaRPr lang="en-US"/>
        </a:p>
      </dgm:t>
    </dgm:pt>
    <dgm:pt modelId="{7B2166AC-C20E-4537-80A6-4728152AC08A}" type="pres">
      <dgm:prSet presAssocID="{A3E63428-32F3-4C6F-9B4B-68A2EBD97B73}" presName="descendantBox" presStyleCnt="0"/>
      <dgm:spPr/>
    </dgm:pt>
    <dgm:pt modelId="{D154B7D7-8961-4505-B877-9712A06C376F}" type="pres">
      <dgm:prSet presAssocID="{DCE2ECF1-0811-43DE-9397-952821588A39}" presName="childTextBox" presStyleLbl="fgAccFollowNode1" presStyleIdx="0" presStyleCnt="4">
        <dgm:presLayoutVars>
          <dgm:bulletEnabled val="1"/>
        </dgm:presLayoutVars>
      </dgm:prSet>
      <dgm:spPr/>
      <dgm:t>
        <a:bodyPr/>
        <a:lstStyle/>
        <a:p>
          <a:endParaRPr lang="en-US"/>
        </a:p>
      </dgm:t>
    </dgm:pt>
    <dgm:pt modelId="{8B452006-5195-41FC-92AA-44F0C1EA0CD3}" type="pres">
      <dgm:prSet presAssocID="{22B9B0F6-7EDC-4F3A-8933-20C072E7F3DB}" presName="sp" presStyleCnt="0"/>
      <dgm:spPr/>
    </dgm:pt>
    <dgm:pt modelId="{81A3B882-66C0-461B-888D-1C0DD1F6D7EB}" type="pres">
      <dgm:prSet presAssocID="{2EA42E43-E848-4C7A-B118-18C4C940D683}" presName="arrowAndChildren" presStyleCnt="0"/>
      <dgm:spPr/>
    </dgm:pt>
    <dgm:pt modelId="{3D142ED0-72B8-4A2E-A735-6C8FC3567DAE}" type="pres">
      <dgm:prSet presAssocID="{2EA42E43-E848-4C7A-B118-18C4C940D683}" presName="parentTextArrow" presStyleLbl="node1" presStyleIdx="0" presStyleCnt="4"/>
      <dgm:spPr/>
      <dgm:t>
        <a:bodyPr/>
        <a:lstStyle/>
        <a:p>
          <a:endParaRPr lang="en-US"/>
        </a:p>
      </dgm:t>
    </dgm:pt>
    <dgm:pt modelId="{FA0888AC-9927-4868-AB17-9D35F0F247AF}" type="pres">
      <dgm:prSet presAssocID="{2EA42E43-E848-4C7A-B118-18C4C940D683}" presName="arrow" presStyleLbl="node1" presStyleIdx="1" presStyleCnt="4"/>
      <dgm:spPr/>
      <dgm:t>
        <a:bodyPr/>
        <a:lstStyle/>
        <a:p>
          <a:endParaRPr lang="en-US"/>
        </a:p>
      </dgm:t>
    </dgm:pt>
    <dgm:pt modelId="{15FD7FBE-71D6-4656-9445-BC705B2953B6}" type="pres">
      <dgm:prSet presAssocID="{2EA42E43-E848-4C7A-B118-18C4C940D683}" presName="descendantArrow" presStyleCnt="0"/>
      <dgm:spPr/>
    </dgm:pt>
    <dgm:pt modelId="{3C82ECDB-5C00-4791-B05F-2DF764827679}" type="pres">
      <dgm:prSet presAssocID="{52534637-4520-46CD-BE55-53B407CE7642}" presName="childTextArrow" presStyleLbl="fgAccFollowNode1" presStyleIdx="1" presStyleCnt="4">
        <dgm:presLayoutVars>
          <dgm:bulletEnabled val="1"/>
        </dgm:presLayoutVars>
      </dgm:prSet>
      <dgm:spPr/>
      <dgm:t>
        <a:bodyPr/>
        <a:lstStyle/>
        <a:p>
          <a:endParaRPr lang="en-US"/>
        </a:p>
      </dgm:t>
    </dgm:pt>
    <dgm:pt modelId="{B34959F4-104D-4AB3-BA2A-5878C9BF9A1C}" type="pres">
      <dgm:prSet presAssocID="{C1EA25E8-5069-41F8-97A6-C982AF729C2A}" presName="sp" presStyleCnt="0"/>
      <dgm:spPr/>
    </dgm:pt>
    <dgm:pt modelId="{772E6545-E38B-49C2-9C15-3A3BC270503D}" type="pres">
      <dgm:prSet presAssocID="{7E7EAAE0-83A0-4FB8-A6FF-6D660F125519}" presName="arrowAndChildren" presStyleCnt="0"/>
      <dgm:spPr/>
    </dgm:pt>
    <dgm:pt modelId="{7E560512-BED6-4B0B-8C68-B14B0D5761F2}" type="pres">
      <dgm:prSet presAssocID="{7E7EAAE0-83A0-4FB8-A6FF-6D660F125519}" presName="parentTextArrow" presStyleLbl="node1" presStyleIdx="1" presStyleCnt="4"/>
      <dgm:spPr/>
      <dgm:t>
        <a:bodyPr/>
        <a:lstStyle/>
        <a:p>
          <a:endParaRPr lang="en-US"/>
        </a:p>
      </dgm:t>
    </dgm:pt>
    <dgm:pt modelId="{ABABEE5C-44E2-49AB-BAA0-2DD7C4D6C58B}" type="pres">
      <dgm:prSet presAssocID="{7E7EAAE0-83A0-4FB8-A6FF-6D660F125519}" presName="arrow" presStyleLbl="node1" presStyleIdx="2" presStyleCnt="4"/>
      <dgm:spPr/>
      <dgm:t>
        <a:bodyPr/>
        <a:lstStyle/>
        <a:p>
          <a:endParaRPr lang="en-US"/>
        </a:p>
      </dgm:t>
    </dgm:pt>
    <dgm:pt modelId="{33C6668E-2E92-4534-8EE8-5817BA86EDB6}" type="pres">
      <dgm:prSet presAssocID="{7E7EAAE0-83A0-4FB8-A6FF-6D660F125519}" presName="descendantArrow" presStyleCnt="0"/>
      <dgm:spPr/>
    </dgm:pt>
    <dgm:pt modelId="{1437E086-0AB7-41FC-A581-A4D8C2E5304D}" type="pres">
      <dgm:prSet presAssocID="{8191BD0A-BCB7-4A75-92AE-D5F086E5EB06}" presName="childTextArrow" presStyleLbl="fgAccFollowNode1" presStyleIdx="2" presStyleCnt="4">
        <dgm:presLayoutVars>
          <dgm:bulletEnabled val="1"/>
        </dgm:presLayoutVars>
      </dgm:prSet>
      <dgm:spPr/>
      <dgm:t>
        <a:bodyPr/>
        <a:lstStyle/>
        <a:p>
          <a:endParaRPr lang="en-US"/>
        </a:p>
      </dgm:t>
    </dgm:pt>
    <dgm:pt modelId="{C865DF99-C69A-406D-98B6-CF3694B2FA7A}" type="pres">
      <dgm:prSet presAssocID="{024B2249-3DBD-40BF-9F16-9C9A0C763C8B}" presName="sp" presStyleCnt="0"/>
      <dgm:spPr/>
    </dgm:pt>
    <dgm:pt modelId="{BB51FF4A-5371-4FA6-B4F0-B7FB9A1394AB}" type="pres">
      <dgm:prSet presAssocID="{A5F0F44A-DBB7-4CAA-A3F2-4F04BECEBFEF}" presName="arrowAndChildren" presStyleCnt="0"/>
      <dgm:spPr/>
    </dgm:pt>
    <dgm:pt modelId="{BF20D51E-1450-49F9-8722-328FB2FF1278}" type="pres">
      <dgm:prSet presAssocID="{A5F0F44A-DBB7-4CAA-A3F2-4F04BECEBFEF}" presName="parentTextArrow" presStyleLbl="node1" presStyleIdx="2" presStyleCnt="4"/>
      <dgm:spPr/>
      <dgm:t>
        <a:bodyPr/>
        <a:lstStyle/>
        <a:p>
          <a:endParaRPr lang="en-US"/>
        </a:p>
      </dgm:t>
    </dgm:pt>
    <dgm:pt modelId="{0BDA9674-99DC-4916-B3DF-5A32A4757646}" type="pres">
      <dgm:prSet presAssocID="{A5F0F44A-DBB7-4CAA-A3F2-4F04BECEBFEF}" presName="arrow" presStyleLbl="node1" presStyleIdx="3" presStyleCnt="4"/>
      <dgm:spPr/>
      <dgm:t>
        <a:bodyPr/>
        <a:lstStyle/>
        <a:p>
          <a:endParaRPr lang="en-US"/>
        </a:p>
      </dgm:t>
    </dgm:pt>
    <dgm:pt modelId="{7119FB5F-74EF-4B68-B3B4-07DA4A6EBDB2}" type="pres">
      <dgm:prSet presAssocID="{A5F0F44A-DBB7-4CAA-A3F2-4F04BECEBFEF}" presName="descendantArrow" presStyleCnt="0"/>
      <dgm:spPr/>
    </dgm:pt>
    <dgm:pt modelId="{6CBAB5C9-689D-4410-BBF7-FED811574C1C}" type="pres">
      <dgm:prSet presAssocID="{F3D807BE-123E-4CE2-BF0D-81F9F7E0A57B}" presName="childTextArrow" presStyleLbl="fgAccFollowNode1" presStyleIdx="3" presStyleCnt="4">
        <dgm:presLayoutVars>
          <dgm:bulletEnabled val="1"/>
        </dgm:presLayoutVars>
      </dgm:prSet>
      <dgm:spPr/>
      <dgm:t>
        <a:bodyPr/>
        <a:lstStyle/>
        <a:p>
          <a:endParaRPr lang="en-US"/>
        </a:p>
      </dgm:t>
    </dgm:pt>
  </dgm:ptLst>
  <dgm:cxnLst>
    <dgm:cxn modelId="{9080DDDF-BFB3-42AD-AE8A-04D1B04B27E3}" srcId="{A5F0F44A-DBB7-4CAA-A3F2-4F04BECEBFEF}" destId="{F3D807BE-123E-4CE2-BF0D-81F9F7E0A57B}" srcOrd="0" destOrd="0" parTransId="{DC739B82-63DB-4502-AECF-8F5079B90F10}" sibTransId="{ABE5CCBC-52E5-4DF9-A891-835248B7C4A4}"/>
    <dgm:cxn modelId="{5744A31D-0C6D-484C-9A83-45A352B0ACA0}" type="presOf" srcId="{A5F0F44A-DBB7-4CAA-A3F2-4F04BECEBFEF}" destId="{BF20D51E-1450-49F9-8722-328FB2FF1278}" srcOrd="0" destOrd="0" presId="urn:microsoft.com/office/officeart/2005/8/layout/process4"/>
    <dgm:cxn modelId="{0CEAE460-61E4-42D6-AA70-AC55F8FEC347}" type="presOf" srcId="{7E7EAAE0-83A0-4FB8-A6FF-6D660F125519}" destId="{ABABEE5C-44E2-49AB-BAA0-2DD7C4D6C58B}" srcOrd="1" destOrd="0" presId="urn:microsoft.com/office/officeart/2005/8/layout/process4"/>
    <dgm:cxn modelId="{F9749EE1-D596-4BD9-8AAB-083A73518D70}" type="presOf" srcId="{2EA42E43-E848-4C7A-B118-18C4C940D683}" destId="{3D142ED0-72B8-4A2E-A735-6C8FC3567DAE}" srcOrd="0" destOrd="0" presId="urn:microsoft.com/office/officeart/2005/8/layout/process4"/>
    <dgm:cxn modelId="{B0512AFB-4C94-471E-BA91-222AB78092E7}" type="presOf" srcId="{3376A693-A97C-4FB2-8DB6-4C1D2B7CEB4B}" destId="{40D6F503-89CC-4386-811D-D97926433942}" srcOrd="0" destOrd="0" presId="urn:microsoft.com/office/officeart/2005/8/layout/process4"/>
    <dgm:cxn modelId="{05FDC317-A9CF-4C87-AB90-12C3D55FF467}" type="presOf" srcId="{A5F0F44A-DBB7-4CAA-A3F2-4F04BECEBFEF}" destId="{0BDA9674-99DC-4916-B3DF-5A32A4757646}" srcOrd="1" destOrd="0" presId="urn:microsoft.com/office/officeart/2005/8/layout/process4"/>
    <dgm:cxn modelId="{AE6091A0-03BE-4D0F-A0FF-3B4C483019C2}" srcId="{2EA42E43-E848-4C7A-B118-18C4C940D683}" destId="{52534637-4520-46CD-BE55-53B407CE7642}" srcOrd="0" destOrd="0" parTransId="{5F9BB395-F6A1-4EBC-8121-AB20AE7F7BDC}" sibTransId="{AB920D58-8623-4FFF-B861-8E201DBBD7C8}"/>
    <dgm:cxn modelId="{15F1E866-47F6-4972-8AC2-A79B58809BEF}" srcId="{3376A693-A97C-4FB2-8DB6-4C1D2B7CEB4B}" destId="{2EA42E43-E848-4C7A-B118-18C4C940D683}" srcOrd="2" destOrd="0" parTransId="{6B5DA725-C0AA-49D7-940E-E4EC48CA1E6A}" sibTransId="{22B9B0F6-7EDC-4F3A-8933-20C072E7F3DB}"/>
    <dgm:cxn modelId="{2DE94FD3-C824-4DC3-91FC-24AAE2DCA270}" type="presOf" srcId="{2EA42E43-E848-4C7A-B118-18C4C940D683}" destId="{FA0888AC-9927-4868-AB17-9D35F0F247AF}" srcOrd="1" destOrd="0" presId="urn:microsoft.com/office/officeart/2005/8/layout/process4"/>
    <dgm:cxn modelId="{8BC1EC80-2D05-42E8-8042-BF98C3450E25}" srcId="{A3E63428-32F3-4C6F-9B4B-68A2EBD97B73}" destId="{DCE2ECF1-0811-43DE-9397-952821588A39}" srcOrd="0" destOrd="0" parTransId="{87C9E716-685B-4C31-82DA-B6AB29D9E93E}" sibTransId="{206AB414-F7D3-4E52-8C8B-99E6CF6134C7}"/>
    <dgm:cxn modelId="{27370B2A-EF9E-4987-B49B-A392CE53498D}" type="presOf" srcId="{8191BD0A-BCB7-4A75-92AE-D5F086E5EB06}" destId="{1437E086-0AB7-41FC-A581-A4D8C2E5304D}" srcOrd="0" destOrd="0" presId="urn:microsoft.com/office/officeart/2005/8/layout/process4"/>
    <dgm:cxn modelId="{06D4D958-3795-4144-B043-722A1A9C1337}" type="presOf" srcId="{F3D807BE-123E-4CE2-BF0D-81F9F7E0A57B}" destId="{6CBAB5C9-689D-4410-BBF7-FED811574C1C}" srcOrd="0" destOrd="0" presId="urn:microsoft.com/office/officeart/2005/8/layout/process4"/>
    <dgm:cxn modelId="{3D56778F-DD3D-44B9-9188-79EF4528CDED}" type="presOf" srcId="{52534637-4520-46CD-BE55-53B407CE7642}" destId="{3C82ECDB-5C00-4791-B05F-2DF764827679}" srcOrd="0" destOrd="0" presId="urn:microsoft.com/office/officeart/2005/8/layout/process4"/>
    <dgm:cxn modelId="{63502E6A-48E3-48BD-A584-17D5E39DF111}" type="presOf" srcId="{A3E63428-32F3-4C6F-9B4B-68A2EBD97B73}" destId="{475A9C13-0793-43E6-A344-53178E9F4E96}" srcOrd="1" destOrd="0" presId="urn:microsoft.com/office/officeart/2005/8/layout/process4"/>
    <dgm:cxn modelId="{085196CA-A283-493B-8005-6ECF70C5D188}" type="presOf" srcId="{7E7EAAE0-83A0-4FB8-A6FF-6D660F125519}" destId="{7E560512-BED6-4B0B-8C68-B14B0D5761F2}" srcOrd="0" destOrd="0" presId="urn:microsoft.com/office/officeart/2005/8/layout/process4"/>
    <dgm:cxn modelId="{DC6F33F0-C51A-47D3-9182-8D25394EA016}" srcId="{7E7EAAE0-83A0-4FB8-A6FF-6D660F125519}" destId="{8191BD0A-BCB7-4A75-92AE-D5F086E5EB06}" srcOrd="0" destOrd="0" parTransId="{AD7309E4-8C99-48D1-89F7-CE026B509B23}" sibTransId="{834FC24C-BBED-4B17-9DE3-DE0C1EC01D56}"/>
    <dgm:cxn modelId="{EB9B4B39-2A4A-4115-80AB-54885797979D}" type="presOf" srcId="{DCE2ECF1-0811-43DE-9397-952821588A39}" destId="{D154B7D7-8961-4505-B877-9712A06C376F}" srcOrd="0" destOrd="0" presId="urn:microsoft.com/office/officeart/2005/8/layout/process4"/>
    <dgm:cxn modelId="{66BECB28-A95B-4980-8DEF-562DF2C6EADB}" type="presOf" srcId="{A3E63428-32F3-4C6F-9B4B-68A2EBD97B73}" destId="{A5C31118-EF1A-4F52-89CA-069A68F18C4A}" srcOrd="0" destOrd="0" presId="urn:microsoft.com/office/officeart/2005/8/layout/process4"/>
    <dgm:cxn modelId="{7EA325C0-6A50-4161-AD71-F9791AD83C2C}" srcId="{3376A693-A97C-4FB2-8DB6-4C1D2B7CEB4B}" destId="{7E7EAAE0-83A0-4FB8-A6FF-6D660F125519}" srcOrd="1" destOrd="0" parTransId="{ED0F6E85-7C7E-414D-9BEF-18CA6BBCD16A}" sibTransId="{C1EA25E8-5069-41F8-97A6-C982AF729C2A}"/>
    <dgm:cxn modelId="{3274A5A0-82DF-4923-A53A-CBEF0E1E669D}" srcId="{3376A693-A97C-4FB2-8DB6-4C1D2B7CEB4B}" destId="{A5F0F44A-DBB7-4CAA-A3F2-4F04BECEBFEF}" srcOrd="0" destOrd="0" parTransId="{4BC95F32-E0EE-4D9F-9C70-2F6730EB79F2}" sibTransId="{024B2249-3DBD-40BF-9F16-9C9A0C763C8B}"/>
    <dgm:cxn modelId="{3D10F814-1208-4734-8D22-4ACE81FE2117}" srcId="{3376A693-A97C-4FB2-8DB6-4C1D2B7CEB4B}" destId="{A3E63428-32F3-4C6F-9B4B-68A2EBD97B73}" srcOrd="3" destOrd="0" parTransId="{6AF0F0E6-CE41-49FD-B1E9-575EC86A12AF}" sibTransId="{7DD8C071-2F4F-48AD-BA50-AC18778D3830}"/>
    <dgm:cxn modelId="{31EA05DC-ACDD-4EB3-AF10-4F8EC5A8B019}" type="presParOf" srcId="{40D6F503-89CC-4386-811D-D97926433942}" destId="{CB9E5AC7-FE93-409A-82DB-0DA9A3650804}" srcOrd="0" destOrd="0" presId="urn:microsoft.com/office/officeart/2005/8/layout/process4"/>
    <dgm:cxn modelId="{7162A612-C4EE-4537-8D6D-9FC871EC2327}" type="presParOf" srcId="{CB9E5AC7-FE93-409A-82DB-0DA9A3650804}" destId="{A5C31118-EF1A-4F52-89CA-069A68F18C4A}" srcOrd="0" destOrd="0" presId="urn:microsoft.com/office/officeart/2005/8/layout/process4"/>
    <dgm:cxn modelId="{EFDE8FCE-27C2-4146-91AE-99E02C84DCC4}" type="presParOf" srcId="{CB9E5AC7-FE93-409A-82DB-0DA9A3650804}" destId="{475A9C13-0793-43E6-A344-53178E9F4E96}" srcOrd="1" destOrd="0" presId="urn:microsoft.com/office/officeart/2005/8/layout/process4"/>
    <dgm:cxn modelId="{280B2CBF-FCDA-4EE9-A007-C32284D509AF}" type="presParOf" srcId="{CB9E5AC7-FE93-409A-82DB-0DA9A3650804}" destId="{7B2166AC-C20E-4537-80A6-4728152AC08A}" srcOrd="2" destOrd="0" presId="urn:microsoft.com/office/officeart/2005/8/layout/process4"/>
    <dgm:cxn modelId="{84D5553C-6D84-434B-9BBA-448071027BE5}" type="presParOf" srcId="{7B2166AC-C20E-4537-80A6-4728152AC08A}" destId="{D154B7D7-8961-4505-B877-9712A06C376F}" srcOrd="0" destOrd="0" presId="urn:microsoft.com/office/officeart/2005/8/layout/process4"/>
    <dgm:cxn modelId="{9830A0D4-7A23-4554-8426-4B49A813A30C}" type="presParOf" srcId="{40D6F503-89CC-4386-811D-D97926433942}" destId="{8B452006-5195-41FC-92AA-44F0C1EA0CD3}" srcOrd="1" destOrd="0" presId="urn:microsoft.com/office/officeart/2005/8/layout/process4"/>
    <dgm:cxn modelId="{A7809281-DE6E-46BC-AC19-B55976D3ECA2}" type="presParOf" srcId="{40D6F503-89CC-4386-811D-D97926433942}" destId="{81A3B882-66C0-461B-888D-1C0DD1F6D7EB}" srcOrd="2" destOrd="0" presId="urn:microsoft.com/office/officeart/2005/8/layout/process4"/>
    <dgm:cxn modelId="{412C1547-B295-4440-9B7F-471E175C5956}" type="presParOf" srcId="{81A3B882-66C0-461B-888D-1C0DD1F6D7EB}" destId="{3D142ED0-72B8-4A2E-A735-6C8FC3567DAE}" srcOrd="0" destOrd="0" presId="urn:microsoft.com/office/officeart/2005/8/layout/process4"/>
    <dgm:cxn modelId="{B1353DCF-A6F5-49AA-AED9-CEA74200EB31}" type="presParOf" srcId="{81A3B882-66C0-461B-888D-1C0DD1F6D7EB}" destId="{FA0888AC-9927-4868-AB17-9D35F0F247AF}" srcOrd="1" destOrd="0" presId="urn:microsoft.com/office/officeart/2005/8/layout/process4"/>
    <dgm:cxn modelId="{9D57818B-217A-454D-8B00-9712649E51A2}" type="presParOf" srcId="{81A3B882-66C0-461B-888D-1C0DD1F6D7EB}" destId="{15FD7FBE-71D6-4656-9445-BC705B2953B6}" srcOrd="2" destOrd="0" presId="urn:microsoft.com/office/officeart/2005/8/layout/process4"/>
    <dgm:cxn modelId="{30F0EED0-3F0D-4E1F-9AE6-CBF09CE22828}" type="presParOf" srcId="{15FD7FBE-71D6-4656-9445-BC705B2953B6}" destId="{3C82ECDB-5C00-4791-B05F-2DF764827679}" srcOrd="0" destOrd="0" presId="urn:microsoft.com/office/officeart/2005/8/layout/process4"/>
    <dgm:cxn modelId="{525F0376-5F89-4B36-B592-A150B1619DDE}" type="presParOf" srcId="{40D6F503-89CC-4386-811D-D97926433942}" destId="{B34959F4-104D-4AB3-BA2A-5878C9BF9A1C}" srcOrd="3" destOrd="0" presId="urn:microsoft.com/office/officeart/2005/8/layout/process4"/>
    <dgm:cxn modelId="{44D3FADD-4855-478C-8A24-987855E75083}" type="presParOf" srcId="{40D6F503-89CC-4386-811D-D97926433942}" destId="{772E6545-E38B-49C2-9C15-3A3BC270503D}" srcOrd="4" destOrd="0" presId="urn:microsoft.com/office/officeart/2005/8/layout/process4"/>
    <dgm:cxn modelId="{4B62DCFE-AEE3-4049-8CE5-72C2D755DF58}" type="presParOf" srcId="{772E6545-E38B-49C2-9C15-3A3BC270503D}" destId="{7E560512-BED6-4B0B-8C68-B14B0D5761F2}" srcOrd="0" destOrd="0" presId="urn:microsoft.com/office/officeart/2005/8/layout/process4"/>
    <dgm:cxn modelId="{3E4D46BF-A599-47CB-A458-5AED5450A2F7}" type="presParOf" srcId="{772E6545-E38B-49C2-9C15-3A3BC270503D}" destId="{ABABEE5C-44E2-49AB-BAA0-2DD7C4D6C58B}" srcOrd="1" destOrd="0" presId="urn:microsoft.com/office/officeart/2005/8/layout/process4"/>
    <dgm:cxn modelId="{016CB94E-C47F-4489-A34F-66C304026654}" type="presParOf" srcId="{772E6545-E38B-49C2-9C15-3A3BC270503D}" destId="{33C6668E-2E92-4534-8EE8-5817BA86EDB6}" srcOrd="2" destOrd="0" presId="urn:microsoft.com/office/officeart/2005/8/layout/process4"/>
    <dgm:cxn modelId="{453BD220-7249-4B2A-ADFD-AA5F064B0833}" type="presParOf" srcId="{33C6668E-2E92-4534-8EE8-5817BA86EDB6}" destId="{1437E086-0AB7-41FC-A581-A4D8C2E5304D}" srcOrd="0" destOrd="0" presId="urn:microsoft.com/office/officeart/2005/8/layout/process4"/>
    <dgm:cxn modelId="{0B447C6C-DBD7-4AAD-A9A4-44F9DBC09B66}" type="presParOf" srcId="{40D6F503-89CC-4386-811D-D97926433942}" destId="{C865DF99-C69A-406D-98B6-CF3694B2FA7A}" srcOrd="5" destOrd="0" presId="urn:microsoft.com/office/officeart/2005/8/layout/process4"/>
    <dgm:cxn modelId="{8B31BC74-6B60-4EA1-A807-40949B541433}" type="presParOf" srcId="{40D6F503-89CC-4386-811D-D97926433942}" destId="{BB51FF4A-5371-4FA6-B4F0-B7FB9A1394AB}" srcOrd="6" destOrd="0" presId="urn:microsoft.com/office/officeart/2005/8/layout/process4"/>
    <dgm:cxn modelId="{DF13B260-FE2B-45EA-9B66-D9EDE2829992}" type="presParOf" srcId="{BB51FF4A-5371-4FA6-B4F0-B7FB9A1394AB}" destId="{BF20D51E-1450-49F9-8722-328FB2FF1278}" srcOrd="0" destOrd="0" presId="urn:microsoft.com/office/officeart/2005/8/layout/process4"/>
    <dgm:cxn modelId="{35D4D385-4DA2-4671-8251-3DF998796B4C}" type="presParOf" srcId="{BB51FF4A-5371-4FA6-B4F0-B7FB9A1394AB}" destId="{0BDA9674-99DC-4916-B3DF-5A32A4757646}" srcOrd="1" destOrd="0" presId="urn:microsoft.com/office/officeart/2005/8/layout/process4"/>
    <dgm:cxn modelId="{6351D810-84D4-44FB-AEE0-74E6567E68A3}" type="presParOf" srcId="{BB51FF4A-5371-4FA6-B4F0-B7FB9A1394AB}" destId="{7119FB5F-74EF-4B68-B3B4-07DA4A6EBDB2}" srcOrd="2" destOrd="0" presId="urn:microsoft.com/office/officeart/2005/8/layout/process4"/>
    <dgm:cxn modelId="{85081E8B-70F3-45C0-BE9B-FBBF52D8BFBA}" type="presParOf" srcId="{7119FB5F-74EF-4B68-B3B4-07DA4A6EBDB2}" destId="{6CBAB5C9-689D-4410-BBF7-FED811574C1C}" srcOrd="0" destOrd="0" presId="urn:microsoft.com/office/officeart/2005/8/layout/process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000" dirty="0" smtClean="0"/>
            <a:t>Effect of PLGA concentration on entrapment efficiency</a:t>
          </a:r>
          <a:endParaRPr lang="en-US" sz="2000" dirty="0"/>
        </a:p>
      </dgm:t>
    </dgm:pt>
    <dgm:pt modelId="{06385561-17A6-4D51-A675-4A9FAA3FF39C}" type="parTrans" cxnId="{E4A0CCC7-34CA-4E79-83E0-D7A1ADE52AA9}">
      <dgm:prSet/>
      <dgm:spPr/>
      <dgm:t>
        <a:bodyPr/>
        <a:lstStyle/>
        <a:p>
          <a:endParaRPr lang="en-US" sz="1600"/>
        </a:p>
      </dgm:t>
    </dgm:pt>
    <dgm:pt modelId="{BE028CB9-D97B-4C82-A2E5-12780AB82990}" type="sibTrans" cxnId="{E4A0CCC7-34CA-4E79-83E0-D7A1ADE52AA9}">
      <dgm:prSet/>
      <dgm:spPr/>
      <dgm:t>
        <a:bodyPr/>
        <a:lstStyle/>
        <a:p>
          <a:endParaRPr lang="en-US" sz="1600"/>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E4A0CCC7-34CA-4E79-83E0-D7A1ADE52AA9}" srcId="{1BB81361-9F51-4EA8-9F79-E646E9273B56}" destId="{BA6FF989-DA89-4A96-A4C9-6CFDE78200BF}" srcOrd="0" destOrd="0" parTransId="{06385561-17A6-4D51-A675-4A9FAA3FF39C}" sibTransId="{BE028CB9-D97B-4C82-A2E5-12780AB82990}"/>
    <dgm:cxn modelId="{F8069976-D648-46CA-89EB-B11418D29FF3}" type="presOf" srcId="{1BB81361-9F51-4EA8-9F79-E646E9273B56}" destId="{3DC562B5-A035-4A46-B826-A7F436BAF511}" srcOrd="0" destOrd="0" presId="urn:microsoft.com/office/officeart/2005/8/layout/vList2"/>
    <dgm:cxn modelId="{69F7B358-37FF-4A52-91FF-E4737A461D41}" type="presOf" srcId="{BA6FF989-DA89-4A96-A4C9-6CFDE78200BF}" destId="{A29D0E6E-71C2-4F8A-A737-E4F3988437A6}" srcOrd="0" destOrd="0" presId="urn:microsoft.com/office/officeart/2005/8/layout/vList2"/>
    <dgm:cxn modelId="{596D43BF-7D38-467B-97F8-5F75AD9BE2D8}"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3376A693-A97C-4FB2-8DB6-4C1D2B7CEB4B}" type="doc">
      <dgm:prSet loTypeId="urn:microsoft.com/office/officeart/2005/8/layout/process4" loCatId="list" qsTypeId="urn:microsoft.com/office/officeart/2005/8/quickstyle/simple4" qsCatId="simple" csTypeId="urn:microsoft.com/office/officeart/2005/8/colors/accent0_3" csCatId="mainScheme" phldr="1"/>
      <dgm:spPr/>
      <dgm:t>
        <a:bodyPr/>
        <a:lstStyle/>
        <a:p>
          <a:endParaRPr lang="en-US"/>
        </a:p>
      </dgm:t>
    </dgm:pt>
    <dgm:pt modelId="{A5F0F44A-DBB7-4CAA-A3F2-4F04BECEBFEF}">
      <dgm:prSet phldrT="[Text]" custT="1"/>
      <dgm:spPr/>
      <dgm:t>
        <a:bodyPr/>
        <a:lstStyle/>
        <a:p>
          <a:r>
            <a:rPr lang="en-US" sz="1600" dirty="0" smtClean="0">
              <a:latin typeface="Times New Roman" pitchFamily="18" charset="0"/>
              <a:cs typeface="Times New Roman" pitchFamily="18" charset="0"/>
            </a:rPr>
            <a:t>Organic Phase</a:t>
          </a:r>
          <a:endParaRPr lang="en-US" sz="1600" dirty="0">
            <a:latin typeface="Times New Roman" pitchFamily="18" charset="0"/>
            <a:cs typeface="Times New Roman" pitchFamily="18" charset="0"/>
          </a:endParaRPr>
        </a:p>
      </dgm:t>
    </dgm:pt>
    <dgm:pt modelId="{4BC95F32-E0EE-4D9F-9C70-2F6730EB79F2}" type="parTrans" cxnId="{3274A5A0-82DF-4923-A53A-CBEF0E1E669D}">
      <dgm:prSet/>
      <dgm:spPr/>
      <dgm:t>
        <a:bodyPr/>
        <a:lstStyle/>
        <a:p>
          <a:endParaRPr lang="en-US" sz="1600">
            <a:latin typeface="Times New Roman" pitchFamily="18" charset="0"/>
            <a:cs typeface="Times New Roman" pitchFamily="18" charset="0"/>
          </a:endParaRPr>
        </a:p>
      </dgm:t>
    </dgm:pt>
    <dgm:pt modelId="{024B2249-3DBD-40BF-9F16-9C9A0C763C8B}" type="sibTrans" cxnId="{3274A5A0-82DF-4923-A53A-CBEF0E1E669D}">
      <dgm:prSet/>
      <dgm:spPr/>
      <dgm:t>
        <a:bodyPr/>
        <a:lstStyle/>
        <a:p>
          <a:endParaRPr lang="en-US" sz="1600">
            <a:latin typeface="Times New Roman" pitchFamily="18" charset="0"/>
            <a:cs typeface="Times New Roman" pitchFamily="18" charset="0"/>
          </a:endParaRPr>
        </a:p>
      </dgm:t>
    </dgm:pt>
    <dgm:pt modelId="{F3D807BE-123E-4CE2-BF0D-81F9F7E0A57B}">
      <dgm:prSet phldrT="[Text]" custT="1"/>
      <dgm:spPr/>
      <dgm:t>
        <a:bodyPr/>
        <a:lstStyle/>
        <a:p>
          <a:r>
            <a:rPr lang="en-US" sz="1600" dirty="0" smtClean="0">
              <a:latin typeface="Times New Roman" pitchFamily="18" charset="0"/>
              <a:cs typeface="Times New Roman" pitchFamily="18" charset="0"/>
            </a:rPr>
            <a:t>Increased PLGA conc.</a:t>
          </a:r>
          <a:endParaRPr lang="en-US" sz="1600" dirty="0">
            <a:latin typeface="Times New Roman" pitchFamily="18" charset="0"/>
            <a:cs typeface="Times New Roman" pitchFamily="18" charset="0"/>
          </a:endParaRPr>
        </a:p>
      </dgm:t>
    </dgm:pt>
    <dgm:pt modelId="{DC739B82-63DB-4502-AECF-8F5079B90F10}" type="parTrans" cxnId="{9080DDDF-BFB3-42AD-AE8A-04D1B04B27E3}">
      <dgm:prSet/>
      <dgm:spPr/>
      <dgm:t>
        <a:bodyPr/>
        <a:lstStyle/>
        <a:p>
          <a:endParaRPr lang="en-US" sz="1600">
            <a:latin typeface="Times New Roman" pitchFamily="18" charset="0"/>
            <a:cs typeface="Times New Roman" pitchFamily="18" charset="0"/>
          </a:endParaRPr>
        </a:p>
      </dgm:t>
    </dgm:pt>
    <dgm:pt modelId="{ABE5CCBC-52E5-4DF9-A891-835248B7C4A4}" type="sibTrans" cxnId="{9080DDDF-BFB3-42AD-AE8A-04D1B04B27E3}">
      <dgm:prSet/>
      <dgm:spPr/>
      <dgm:t>
        <a:bodyPr/>
        <a:lstStyle/>
        <a:p>
          <a:endParaRPr lang="en-US" sz="1600">
            <a:latin typeface="Times New Roman" pitchFamily="18" charset="0"/>
            <a:cs typeface="Times New Roman" pitchFamily="18" charset="0"/>
          </a:endParaRPr>
        </a:p>
      </dgm:t>
    </dgm:pt>
    <dgm:pt modelId="{8191BD0A-BCB7-4A75-92AE-D5F086E5EB06}">
      <dgm:prSet phldrT="[Text]" custT="1"/>
      <dgm:spPr/>
      <dgm:t>
        <a:bodyPr/>
        <a:lstStyle/>
        <a:p>
          <a:r>
            <a:rPr lang="en-US" sz="1600" dirty="0" smtClean="0">
              <a:latin typeface="Times New Roman" pitchFamily="18" charset="0"/>
              <a:cs typeface="Times New Roman" pitchFamily="18" charset="0"/>
            </a:rPr>
            <a:t>Increased viscosity</a:t>
          </a:r>
          <a:endParaRPr lang="en-US" sz="1600" dirty="0">
            <a:latin typeface="Times New Roman" pitchFamily="18" charset="0"/>
            <a:cs typeface="Times New Roman" pitchFamily="18" charset="0"/>
          </a:endParaRPr>
        </a:p>
      </dgm:t>
    </dgm:pt>
    <dgm:pt modelId="{AD7309E4-8C99-48D1-89F7-CE026B509B23}" type="parTrans" cxnId="{DC6F33F0-C51A-47D3-9182-8D25394EA016}">
      <dgm:prSet/>
      <dgm:spPr/>
      <dgm:t>
        <a:bodyPr/>
        <a:lstStyle/>
        <a:p>
          <a:endParaRPr lang="en-US" sz="1600">
            <a:latin typeface="Times New Roman" pitchFamily="18" charset="0"/>
            <a:cs typeface="Times New Roman" pitchFamily="18" charset="0"/>
          </a:endParaRPr>
        </a:p>
      </dgm:t>
    </dgm:pt>
    <dgm:pt modelId="{834FC24C-BBED-4B17-9DE3-DE0C1EC01D56}" type="sibTrans" cxnId="{DC6F33F0-C51A-47D3-9182-8D25394EA016}">
      <dgm:prSet/>
      <dgm:spPr/>
      <dgm:t>
        <a:bodyPr/>
        <a:lstStyle/>
        <a:p>
          <a:endParaRPr lang="en-US" sz="1600">
            <a:latin typeface="Times New Roman" pitchFamily="18" charset="0"/>
            <a:cs typeface="Times New Roman" pitchFamily="18" charset="0"/>
          </a:endParaRPr>
        </a:p>
      </dgm:t>
    </dgm:pt>
    <dgm:pt modelId="{2EA42E43-E848-4C7A-B118-18C4C940D683}">
      <dgm:prSet phldrT="[Text]" custT="1"/>
      <dgm:spPr/>
      <dgm:t>
        <a:bodyPr/>
        <a:lstStyle/>
        <a:p>
          <a:r>
            <a:rPr lang="en-US" sz="1600" dirty="0" smtClean="0">
              <a:latin typeface="Times New Roman" pitchFamily="18" charset="0"/>
              <a:cs typeface="Times New Roman" pitchFamily="18" charset="0"/>
            </a:rPr>
            <a:t>Organic to Aqueous Phase</a:t>
          </a:r>
          <a:endParaRPr lang="en-US" sz="1600" dirty="0">
            <a:latin typeface="Times New Roman" pitchFamily="18" charset="0"/>
            <a:cs typeface="Times New Roman" pitchFamily="18" charset="0"/>
          </a:endParaRPr>
        </a:p>
      </dgm:t>
    </dgm:pt>
    <dgm:pt modelId="{6B5DA725-C0AA-49D7-940E-E4EC48CA1E6A}" type="parTrans" cxnId="{15F1E866-47F6-4972-8AC2-A79B58809BEF}">
      <dgm:prSet/>
      <dgm:spPr/>
      <dgm:t>
        <a:bodyPr/>
        <a:lstStyle/>
        <a:p>
          <a:endParaRPr lang="en-US" sz="1600">
            <a:latin typeface="Times New Roman" pitchFamily="18" charset="0"/>
            <a:cs typeface="Times New Roman" pitchFamily="18" charset="0"/>
          </a:endParaRPr>
        </a:p>
      </dgm:t>
    </dgm:pt>
    <dgm:pt modelId="{22B9B0F6-7EDC-4F3A-8933-20C072E7F3DB}" type="sibTrans" cxnId="{15F1E866-47F6-4972-8AC2-A79B58809BEF}">
      <dgm:prSet/>
      <dgm:spPr/>
      <dgm:t>
        <a:bodyPr/>
        <a:lstStyle/>
        <a:p>
          <a:endParaRPr lang="en-US" sz="1600">
            <a:latin typeface="Times New Roman" pitchFamily="18" charset="0"/>
            <a:cs typeface="Times New Roman" pitchFamily="18" charset="0"/>
          </a:endParaRPr>
        </a:p>
      </dgm:t>
    </dgm:pt>
    <dgm:pt modelId="{52534637-4520-46CD-BE55-53B407CE7642}">
      <dgm:prSet phldrT="[Text]" custT="1"/>
      <dgm:spPr/>
      <dgm:t>
        <a:bodyPr/>
        <a:lstStyle/>
        <a:p>
          <a:r>
            <a:rPr lang="en-US" sz="1600" dirty="0" smtClean="0">
              <a:latin typeface="Times New Roman" pitchFamily="18" charset="0"/>
              <a:cs typeface="Times New Roman" pitchFamily="18" charset="0"/>
            </a:rPr>
            <a:t>Increased diffusion resistance </a:t>
          </a:r>
          <a:endParaRPr lang="en-US" sz="1600" dirty="0">
            <a:latin typeface="Times New Roman" pitchFamily="18" charset="0"/>
            <a:cs typeface="Times New Roman" pitchFamily="18" charset="0"/>
          </a:endParaRPr>
        </a:p>
      </dgm:t>
    </dgm:pt>
    <dgm:pt modelId="{5F9BB395-F6A1-4EBC-8121-AB20AE7F7BDC}" type="parTrans" cxnId="{AE6091A0-03BE-4D0F-A0FF-3B4C483019C2}">
      <dgm:prSet/>
      <dgm:spPr/>
      <dgm:t>
        <a:bodyPr/>
        <a:lstStyle/>
        <a:p>
          <a:endParaRPr lang="en-US" sz="1600">
            <a:latin typeface="Times New Roman" pitchFamily="18" charset="0"/>
            <a:cs typeface="Times New Roman" pitchFamily="18" charset="0"/>
          </a:endParaRPr>
        </a:p>
      </dgm:t>
    </dgm:pt>
    <dgm:pt modelId="{AB920D58-8623-4FFF-B861-8E201DBBD7C8}" type="sibTrans" cxnId="{AE6091A0-03BE-4D0F-A0FF-3B4C483019C2}">
      <dgm:prSet/>
      <dgm:spPr/>
      <dgm:t>
        <a:bodyPr/>
        <a:lstStyle/>
        <a:p>
          <a:endParaRPr lang="en-US" sz="1600">
            <a:latin typeface="Times New Roman" pitchFamily="18" charset="0"/>
            <a:cs typeface="Times New Roman" pitchFamily="18" charset="0"/>
          </a:endParaRPr>
        </a:p>
      </dgm:t>
    </dgm:pt>
    <dgm:pt modelId="{A3E63428-32F3-4C6F-9B4B-68A2EBD97B73}">
      <dgm:prSet phldrT="[Text]" custT="1"/>
      <dgm:spPr/>
      <dgm:t>
        <a:bodyPr/>
        <a:lstStyle/>
        <a:p>
          <a:r>
            <a:rPr lang="en-US" sz="1600" dirty="0" smtClean="0">
              <a:latin typeface="Times New Roman" pitchFamily="18" charset="0"/>
              <a:cs typeface="Times New Roman" pitchFamily="18" charset="0"/>
            </a:rPr>
            <a:t>Due to Larger NP size</a:t>
          </a:r>
          <a:endParaRPr lang="en-US" sz="1600" dirty="0">
            <a:latin typeface="Times New Roman" pitchFamily="18" charset="0"/>
            <a:cs typeface="Times New Roman" pitchFamily="18" charset="0"/>
          </a:endParaRPr>
        </a:p>
      </dgm:t>
    </dgm:pt>
    <dgm:pt modelId="{6AF0F0E6-CE41-49FD-B1E9-575EC86A12AF}" type="parTrans" cxnId="{3D10F814-1208-4734-8D22-4ACE81FE2117}">
      <dgm:prSet/>
      <dgm:spPr/>
      <dgm:t>
        <a:bodyPr/>
        <a:lstStyle/>
        <a:p>
          <a:endParaRPr lang="en-US" sz="1600"/>
        </a:p>
      </dgm:t>
    </dgm:pt>
    <dgm:pt modelId="{7DD8C071-2F4F-48AD-BA50-AC18778D3830}" type="sibTrans" cxnId="{3D10F814-1208-4734-8D22-4ACE81FE2117}">
      <dgm:prSet/>
      <dgm:spPr/>
      <dgm:t>
        <a:bodyPr/>
        <a:lstStyle/>
        <a:p>
          <a:endParaRPr lang="en-US" sz="1600"/>
        </a:p>
      </dgm:t>
    </dgm:pt>
    <dgm:pt modelId="{7E7EAAE0-83A0-4FB8-A6FF-6D660F125519}">
      <dgm:prSet phldrT="[Text]" custT="1"/>
      <dgm:spPr/>
      <dgm:t>
        <a:bodyPr/>
        <a:lstStyle/>
        <a:p>
          <a:r>
            <a:rPr lang="en-US" sz="1600" dirty="0" smtClean="0">
              <a:latin typeface="Times New Roman" pitchFamily="18" charset="0"/>
              <a:cs typeface="Times New Roman" pitchFamily="18" charset="0"/>
            </a:rPr>
            <a:t>Organic Phase</a:t>
          </a:r>
          <a:endParaRPr lang="en-US" sz="1600" dirty="0">
            <a:latin typeface="Times New Roman" pitchFamily="18" charset="0"/>
            <a:cs typeface="Times New Roman" pitchFamily="18" charset="0"/>
          </a:endParaRPr>
        </a:p>
      </dgm:t>
    </dgm:pt>
    <dgm:pt modelId="{C1EA25E8-5069-41F8-97A6-C982AF729C2A}" type="sibTrans" cxnId="{7EA325C0-6A50-4161-AD71-F9791AD83C2C}">
      <dgm:prSet/>
      <dgm:spPr/>
      <dgm:t>
        <a:bodyPr/>
        <a:lstStyle/>
        <a:p>
          <a:endParaRPr lang="en-US" sz="1600">
            <a:latin typeface="Times New Roman" pitchFamily="18" charset="0"/>
            <a:cs typeface="Times New Roman" pitchFamily="18" charset="0"/>
          </a:endParaRPr>
        </a:p>
      </dgm:t>
    </dgm:pt>
    <dgm:pt modelId="{ED0F6E85-7C7E-414D-9BEF-18CA6BBCD16A}" type="parTrans" cxnId="{7EA325C0-6A50-4161-AD71-F9791AD83C2C}">
      <dgm:prSet/>
      <dgm:spPr/>
      <dgm:t>
        <a:bodyPr/>
        <a:lstStyle/>
        <a:p>
          <a:endParaRPr lang="en-US" sz="1600">
            <a:latin typeface="Times New Roman" pitchFamily="18" charset="0"/>
            <a:cs typeface="Times New Roman" pitchFamily="18" charset="0"/>
          </a:endParaRPr>
        </a:p>
      </dgm:t>
    </dgm:pt>
    <dgm:pt modelId="{F2F0B8B2-8F14-4A79-BF1B-5A148445C244}">
      <dgm:prSet phldrT="[Text]" custT="1"/>
      <dgm:spPr/>
      <dgm:t>
        <a:bodyPr/>
        <a:lstStyle/>
        <a:p>
          <a:r>
            <a:rPr lang="en-US" sz="1600" dirty="0" smtClean="0">
              <a:latin typeface="Times New Roman" pitchFamily="18" charset="0"/>
              <a:cs typeface="Times New Roman" pitchFamily="18" charset="0"/>
            </a:rPr>
            <a:t>Increased length of Diffusional pathway </a:t>
          </a:r>
          <a:endParaRPr lang="en-US" sz="1600" dirty="0">
            <a:latin typeface="Times New Roman" pitchFamily="18" charset="0"/>
            <a:cs typeface="Times New Roman" pitchFamily="18" charset="0"/>
          </a:endParaRPr>
        </a:p>
      </dgm:t>
    </dgm:pt>
    <dgm:pt modelId="{E681E18B-393E-4343-98B4-B1DFCD40DB9C}" type="parTrans" cxnId="{5802FCD1-0950-497C-9F93-3F8D3BF51B12}">
      <dgm:prSet/>
      <dgm:spPr/>
      <dgm:t>
        <a:bodyPr/>
        <a:lstStyle/>
        <a:p>
          <a:endParaRPr lang="en-US"/>
        </a:p>
      </dgm:t>
    </dgm:pt>
    <dgm:pt modelId="{9B388E72-01CC-4DAB-8D36-445ADFB0E3A5}" type="sibTrans" cxnId="{5802FCD1-0950-497C-9F93-3F8D3BF51B12}">
      <dgm:prSet/>
      <dgm:spPr/>
      <dgm:t>
        <a:bodyPr/>
        <a:lstStyle/>
        <a:p>
          <a:endParaRPr lang="en-US"/>
        </a:p>
      </dgm:t>
    </dgm:pt>
    <dgm:pt modelId="{40D6F503-89CC-4386-811D-D97926433942}" type="pres">
      <dgm:prSet presAssocID="{3376A693-A97C-4FB2-8DB6-4C1D2B7CEB4B}" presName="Name0" presStyleCnt="0">
        <dgm:presLayoutVars>
          <dgm:dir/>
          <dgm:animLvl val="lvl"/>
          <dgm:resizeHandles val="exact"/>
        </dgm:presLayoutVars>
      </dgm:prSet>
      <dgm:spPr/>
      <dgm:t>
        <a:bodyPr/>
        <a:lstStyle/>
        <a:p>
          <a:endParaRPr lang="en-US"/>
        </a:p>
      </dgm:t>
    </dgm:pt>
    <dgm:pt modelId="{F135B717-82E7-4565-9F5F-CA703C833E42}" type="pres">
      <dgm:prSet presAssocID="{F2F0B8B2-8F14-4A79-BF1B-5A148445C244}" presName="boxAndChildren" presStyleCnt="0"/>
      <dgm:spPr/>
    </dgm:pt>
    <dgm:pt modelId="{2016AFD5-DA8C-4E54-ABE3-1EBCDBCC7DD9}" type="pres">
      <dgm:prSet presAssocID="{F2F0B8B2-8F14-4A79-BF1B-5A148445C244}" presName="parentTextBox" presStyleLbl="node1" presStyleIdx="0" presStyleCnt="4"/>
      <dgm:spPr/>
      <dgm:t>
        <a:bodyPr/>
        <a:lstStyle/>
        <a:p>
          <a:endParaRPr lang="en-US"/>
        </a:p>
      </dgm:t>
    </dgm:pt>
    <dgm:pt modelId="{5CE738D4-B97B-41B5-89A4-CD8211F99C42}" type="pres">
      <dgm:prSet presAssocID="{F2F0B8B2-8F14-4A79-BF1B-5A148445C244}" presName="entireBox" presStyleLbl="node1" presStyleIdx="0" presStyleCnt="4" custScaleY="139288"/>
      <dgm:spPr/>
      <dgm:t>
        <a:bodyPr/>
        <a:lstStyle/>
        <a:p>
          <a:endParaRPr lang="en-US"/>
        </a:p>
      </dgm:t>
    </dgm:pt>
    <dgm:pt modelId="{F3E32815-9BF6-46B2-81C0-B232FD29CECE}" type="pres">
      <dgm:prSet presAssocID="{F2F0B8B2-8F14-4A79-BF1B-5A148445C244}" presName="descendantBox" presStyleCnt="0"/>
      <dgm:spPr/>
    </dgm:pt>
    <dgm:pt modelId="{C6999914-D23E-4BCC-8FA4-048A41C1CF3B}" type="pres">
      <dgm:prSet presAssocID="{A3E63428-32F3-4C6F-9B4B-68A2EBD97B73}" presName="childTextBox" presStyleLbl="fgAccFollowNode1" presStyleIdx="0" presStyleCnt="4">
        <dgm:presLayoutVars>
          <dgm:bulletEnabled val="1"/>
        </dgm:presLayoutVars>
      </dgm:prSet>
      <dgm:spPr/>
      <dgm:t>
        <a:bodyPr/>
        <a:lstStyle/>
        <a:p>
          <a:endParaRPr lang="en-US"/>
        </a:p>
      </dgm:t>
    </dgm:pt>
    <dgm:pt modelId="{8B452006-5195-41FC-92AA-44F0C1EA0CD3}" type="pres">
      <dgm:prSet presAssocID="{22B9B0F6-7EDC-4F3A-8933-20C072E7F3DB}" presName="sp" presStyleCnt="0"/>
      <dgm:spPr/>
    </dgm:pt>
    <dgm:pt modelId="{81A3B882-66C0-461B-888D-1C0DD1F6D7EB}" type="pres">
      <dgm:prSet presAssocID="{2EA42E43-E848-4C7A-B118-18C4C940D683}" presName="arrowAndChildren" presStyleCnt="0"/>
      <dgm:spPr/>
    </dgm:pt>
    <dgm:pt modelId="{3D142ED0-72B8-4A2E-A735-6C8FC3567DAE}" type="pres">
      <dgm:prSet presAssocID="{2EA42E43-E848-4C7A-B118-18C4C940D683}" presName="parentTextArrow" presStyleLbl="node1" presStyleIdx="0" presStyleCnt="4"/>
      <dgm:spPr/>
      <dgm:t>
        <a:bodyPr/>
        <a:lstStyle/>
        <a:p>
          <a:endParaRPr lang="en-US"/>
        </a:p>
      </dgm:t>
    </dgm:pt>
    <dgm:pt modelId="{FA0888AC-9927-4868-AB17-9D35F0F247AF}" type="pres">
      <dgm:prSet presAssocID="{2EA42E43-E848-4C7A-B118-18C4C940D683}" presName="arrow" presStyleLbl="node1" presStyleIdx="1" presStyleCnt="4" custScaleY="173566"/>
      <dgm:spPr/>
      <dgm:t>
        <a:bodyPr/>
        <a:lstStyle/>
        <a:p>
          <a:endParaRPr lang="en-US"/>
        </a:p>
      </dgm:t>
    </dgm:pt>
    <dgm:pt modelId="{15FD7FBE-71D6-4656-9445-BC705B2953B6}" type="pres">
      <dgm:prSet presAssocID="{2EA42E43-E848-4C7A-B118-18C4C940D683}" presName="descendantArrow" presStyleCnt="0"/>
      <dgm:spPr/>
    </dgm:pt>
    <dgm:pt modelId="{3C82ECDB-5C00-4791-B05F-2DF764827679}" type="pres">
      <dgm:prSet presAssocID="{52534637-4520-46CD-BE55-53B407CE7642}" presName="childTextArrow" presStyleLbl="fgAccFollowNode1" presStyleIdx="1" presStyleCnt="4">
        <dgm:presLayoutVars>
          <dgm:bulletEnabled val="1"/>
        </dgm:presLayoutVars>
      </dgm:prSet>
      <dgm:spPr/>
      <dgm:t>
        <a:bodyPr/>
        <a:lstStyle/>
        <a:p>
          <a:endParaRPr lang="en-US"/>
        </a:p>
      </dgm:t>
    </dgm:pt>
    <dgm:pt modelId="{B34959F4-104D-4AB3-BA2A-5878C9BF9A1C}" type="pres">
      <dgm:prSet presAssocID="{C1EA25E8-5069-41F8-97A6-C982AF729C2A}" presName="sp" presStyleCnt="0"/>
      <dgm:spPr/>
    </dgm:pt>
    <dgm:pt modelId="{772E6545-E38B-49C2-9C15-3A3BC270503D}" type="pres">
      <dgm:prSet presAssocID="{7E7EAAE0-83A0-4FB8-A6FF-6D660F125519}" presName="arrowAndChildren" presStyleCnt="0"/>
      <dgm:spPr/>
    </dgm:pt>
    <dgm:pt modelId="{7E560512-BED6-4B0B-8C68-B14B0D5761F2}" type="pres">
      <dgm:prSet presAssocID="{7E7EAAE0-83A0-4FB8-A6FF-6D660F125519}" presName="parentTextArrow" presStyleLbl="node1" presStyleIdx="1" presStyleCnt="4"/>
      <dgm:spPr/>
      <dgm:t>
        <a:bodyPr/>
        <a:lstStyle/>
        <a:p>
          <a:endParaRPr lang="en-US"/>
        </a:p>
      </dgm:t>
    </dgm:pt>
    <dgm:pt modelId="{ABABEE5C-44E2-49AB-BAA0-2DD7C4D6C58B}" type="pres">
      <dgm:prSet presAssocID="{7E7EAAE0-83A0-4FB8-A6FF-6D660F125519}" presName="arrow" presStyleLbl="node1" presStyleIdx="2" presStyleCnt="4"/>
      <dgm:spPr/>
      <dgm:t>
        <a:bodyPr/>
        <a:lstStyle/>
        <a:p>
          <a:endParaRPr lang="en-US"/>
        </a:p>
      </dgm:t>
    </dgm:pt>
    <dgm:pt modelId="{33C6668E-2E92-4534-8EE8-5817BA86EDB6}" type="pres">
      <dgm:prSet presAssocID="{7E7EAAE0-83A0-4FB8-A6FF-6D660F125519}" presName="descendantArrow" presStyleCnt="0"/>
      <dgm:spPr/>
    </dgm:pt>
    <dgm:pt modelId="{1437E086-0AB7-41FC-A581-A4D8C2E5304D}" type="pres">
      <dgm:prSet presAssocID="{8191BD0A-BCB7-4A75-92AE-D5F086E5EB06}" presName="childTextArrow" presStyleLbl="fgAccFollowNode1" presStyleIdx="2" presStyleCnt="4">
        <dgm:presLayoutVars>
          <dgm:bulletEnabled val="1"/>
        </dgm:presLayoutVars>
      </dgm:prSet>
      <dgm:spPr/>
      <dgm:t>
        <a:bodyPr/>
        <a:lstStyle/>
        <a:p>
          <a:endParaRPr lang="en-US"/>
        </a:p>
      </dgm:t>
    </dgm:pt>
    <dgm:pt modelId="{C865DF99-C69A-406D-98B6-CF3694B2FA7A}" type="pres">
      <dgm:prSet presAssocID="{024B2249-3DBD-40BF-9F16-9C9A0C763C8B}" presName="sp" presStyleCnt="0"/>
      <dgm:spPr/>
    </dgm:pt>
    <dgm:pt modelId="{BB51FF4A-5371-4FA6-B4F0-B7FB9A1394AB}" type="pres">
      <dgm:prSet presAssocID="{A5F0F44A-DBB7-4CAA-A3F2-4F04BECEBFEF}" presName="arrowAndChildren" presStyleCnt="0"/>
      <dgm:spPr/>
    </dgm:pt>
    <dgm:pt modelId="{BF20D51E-1450-49F9-8722-328FB2FF1278}" type="pres">
      <dgm:prSet presAssocID="{A5F0F44A-DBB7-4CAA-A3F2-4F04BECEBFEF}" presName="parentTextArrow" presStyleLbl="node1" presStyleIdx="2" presStyleCnt="4"/>
      <dgm:spPr/>
      <dgm:t>
        <a:bodyPr/>
        <a:lstStyle/>
        <a:p>
          <a:endParaRPr lang="en-US"/>
        </a:p>
      </dgm:t>
    </dgm:pt>
    <dgm:pt modelId="{0BDA9674-99DC-4916-B3DF-5A32A4757646}" type="pres">
      <dgm:prSet presAssocID="{A5F0F44A-DBB7-4CAA-A3F2-4F04BECEBFEF}" presName="arrow" presStyleLbl="node1" presStyleIdx="3" presStyleCnt="4"/>
      <dgm:spPr/>
      <dgm:t>
        <a:bodyPr/>
        <a:lstStyle/>
        <a:p>
          <a:endParaRPr lang="en-US"/>
        </a:p>
      </dgm:t>
    </dgm:pt>
    <dgm:pt modelId="{7119FB5F-74EF-4B68-B3B4-07DA4A6EBDB2}" type="pres">
      <dgm:prSet presAssocID="{A5F0F44A-DBB7-4CAA-A3F2-4F04BECEBFEF}" presName="descendantArrow" presStyleCnt="0"/>
      <dgm:spPr/>
    </dgm:pt>
    <dgm:pt modelId="{6CBAB5C9-689D-4410-BBF7-FED811574C1C}" type="pres">
      <dgm:prSet presAssocID="{F3D807BE-123E-4CE2-BF0D-81F9F7E0A57B}" presName="childTextArrow" presStyleLbl="fgAccFollowNode1" presStyleIdx="3" presStyleCnt="4">
        <dgm:presLayoutVars>
          <dgm:bulletEnabled val="1"/>
        </dgm:presLayoutVars>
      </dgm:prSet>
      <dgm:spPr/>
      <dgm:t>
        <a:bodyPr/>
        <a:lstStyle/>
        <a:p>
          <a:endParaRPr lang="en-US"/>
        </a:p>
      </dgm:t>
    </dgm:pt>
  </dgm:ptLst>
  <dgm:cxnLst>
    <dgm:cxn modelId="{D30FC0C2-36B9-4802-B402-7378D6350AD3}" type="presOf" srcId="{52534637-4520-46CD-BE55-53B407CE7642}" destId="{3C82ECDB-5C00-4791-B05F-2DF764827679}" srcOrd="0" destOrd="0" presId="urn:microsoft.com/office/officeart/2005/8/layout/process4"/>
    <dgm:cxn modelId="{9080DDDF-BFB3-42AD-AE8A-04D1B04B27E3}" srcId="{A5F0F44A-DBB7-4CAA-A3F2-4F04BECEBFEF}" destId="{F3D807BE-123E-4CE2-BF0D-81F9F7E0A57B}" srcOrd="0" destOrd="0" parTransId="{DC739B82-63DB-4502-AECF-8F5079B90F10}" sibTransId="{ABE5CCBC-52E5-4DF9-A891-835248B7C4A4}"/>
    <dgm:cxn modelId="{C221B4E2-5869-4AF1-936C-F488C9BD9D95}" type="presOf" srcId="{A3E63428-32F3-4C6F-9B4B-68A2EBD97B73}" destId="{C6999914-D23E-4BCC-8FA4-048A41C1CF3B}" srcOrd="0" destOrd="0" presId="urn:microsoft.com/office/officeart/2005/8/layout/process4"/>
    <dgm:cxn modelId="{3F5CF9D7-C90C-4428-84DA-3041E27C8E5E}" type="presOf" srcId="{F3D807BE-123E-4CE2-BF0D-81F9F7E0A57B}" destId="{6CBAB5C9-689D-4410-BBF7-FED811574C1C}" srcOrd="0" destOrd="0" presId="urn:microsoft.com/office/officeart/2005/8/layout/process4"/>
    <dgm:cxn modelId="{FAF8056A-BBA4-4127-A2CF-71F72149D22D}" type="presOf" srcId="{F2F0B8B2-8F14-4A79-BF1B-5A148445C244}" destId="{2016AFD5-DA8C-4E54-ABE3-1EBCDBCC7DD9}" srcOrd="0" destOrd="0" presId="urn:microsoft.com/office/officeart/2005/8/layout/process4"/>
    <dgm:cxn modelId="{AE6091A0-03BE-4D0F-A0FF-3B4C483019C2}" srcId="{2EA42E43-E848-4C7A-B118-18C4C940D683}" destId="{52534637-4520-46CD-BE55-53B407CE7642}" srcOrd="0" destOrd="0" parTransId="{5F9BB395-F6A1-4EBC-8121-AB20AE7F7BDC}" sibTransId="{AB920D58-8623-4FFF-B861-8E201DBBD7C8}"/>
    <dgm:cxn modelId="{15F1E866-47F6-4972-8AC2-A79B58809BEF}" srcId="{3376A693-A97C-4FB2-8DB6-4C1D2B7CEB4B}" destId="{2EA42E43-E848-4C7A-B118-18C4C940D683}" srcOrd="2" destOrd="0" parTransId="{6B5DA725-C0AA-49D7-940E-E4EC48CA1E6A}" sibTransId="{22B9B0F6-7EDC-4F3A-8933-20C072E7F3DB}"/>
    <dgm:cxn modelId="{F60E0CF7-637A-475A-B1BB-9968D8F8E58F}" type="presOf" srcId="{7E7EAAE0-83A0-4FB8-A6FF-6D660F125519}" destId="{ABABEE5C-44E2-49AB-BAA0-2DD7C4D6C58B}" srcOrd="1" destOrd="0" presId="urn:microsoft.com/office/officeart/2005/8/layout/process4"/>
    <dgm:cxn modelId="{19E70EBC-852A-4242-877C-4323EE448039}" type="presOf" srcId="{2EA42E43-E848-4C7A-B118-18C4C940D683}" destId="{3D142ED0-72B8-4A2E-A735-6C8FC3567DAE}" srcOrd="0" destOrd="0" presId="urn:microsoft.com/office/officeart/2005/8/layout/process4"/>
    <dgm:cxn modelId="{132B5D30-242A-4F84-86BE-10D76E421A75}" type="presOf" srcId="{3376A693-A97C-4FB2-8DB6-4C1D2B7CEB4B}" destId="{40D6F503-89CC-4386-811D-D97926433942}" srcOrd="0" destOrd="0" presId="urn:microsoft.com/office/officeart/2005/8/layout/process4"/>
    <dgm:cxn modelId="{BD463000-5D6B-45A7-B6FF-504F9E61C809}" type="presOf" srcId="{F2F0B8B2-8F14-4A79-BF1B-5A148445C244}" destId="{5CE738D4-B97B-41B5-89A4-CD8211F99C42}" srcOrd="1" destOrd="0" presId="urn:microsoft.com/office/officeart/2005/8/layout/process4"/>
    <dgm:cxn modelId="{CDD5C33F-E154-409F-8C3C-29E1A10F90C7}" type="presOf" srcId="{A5F0F44A-DBB7-4CAA-A3F2-4F04BECEBFEF}" destId="{0BDA9674-99DC-4916-B3DF-5A32A4757646}" srcOrd="1" destOrd="0" presId="urn:microsoft.com/office/officeart/2005/8/layout/process4"/>
    <dgm:cxn modelId="{5802FCD1-0950-497C-9F93-3F8D3BF51B12}" srcId="{3376A693-A97C-4FB2-8DB6-4C1D2B7CEB4B}" destId="{F2F0B8B2-8F14-4A79-BF1B-5A148445C244}" srcOrd="3" destOrd="0" parTransId="{E681E18B-393E-4343-98B4-B1DFCD40DB9C}" sibTransId="{9B388E72-01CC-4DAB-8D36-445ADFB0E3A5}"/>
    <dgm:cxn modelId="{DC6F33F0-C51A-47D3-9182-8D25394EA016}" srcId="{7E7EAAE0-83A0-4FB8-A6FF-6D660F125519}" destId="{8191BD0A-BCB7-4A75-92AE-D5F086E5EB06}" srcOrd="0" destOrd="0" parTransId="{AD7309E4-8C99-48D1-89F7-CE026B509B23}" sibTransId="{834FC24C-BBED-4B17-9DE3-DE0C1EC01D56}"/>
    <dgm:cxn modelId="{0F48C81C-22D0-41A8-906E-5486D5BD3B42}" type="presOf" srcId="{2EA42E43-E848-4C7A-B118-18C4C940D683}" destId="{FA0888AC-9927-4868-AB17-9D35F0F247AF}" srcOrd="1" destOrd="0" presId="urn:microsoft.com/office/officeart/2005/8/layout/process4"/>
    <dgm:cxn modelId="{D30610B7-DE3E-457C-94FA-168FEDC6D7BC}" type="presOf" srcId="{A5F0F44A-DBB7-4CAA-A3F2-4F04BECEBFEF}" destId="{BF20D51E-1450-49F9-8722-328FB2FF1278}" srcOrd="0" destOrd="0" presId="urn:microsoft.com/office/officeart/2005/8/layout/process4"/>
    <dgm:cxn modelId="{02E5B472-9232-48E0-849C-8AE099ABEB8F}" type="presOf" srcId="{8191BD0A-BCB7-4A75-92AE-D5F086E5EB06}" destId="{1437E086-0AB7-41FC-A581-A4D8C2E5304D}" srcOrd="0" destOrd="0" presId="urn:microsoft.com/office/officeart/2005/8/layout/process4"/>
    <dgm:cxn modelId="{3274A5A0-82DF-4923-A53A-CBEF0E1E669D}" srcId="{3376A693-A97C-4FB2-8DB6-4C1D2B7CEB4B}" destId="{A5F0F44A-DBB7-4CAA-A3F2-4F04BECEBFEF}" srcOrd="0" destOrd="0" parTransId="{4BC95F32-E0EE-4D9F-9C70-2F6730EB79F2}" sibTransId="{024B2249-3DBD-40BF-9F16-9C9A0C763C8B}"/>
    <dgm:cxn modelId="{7EA325C0-6A50-4161-AD71-F9791AD83C2C}" srcId="{3376A693-A97C-4FB2-8DB6-4C1D2B7CEB4B}" destId="{7E7EAAE0-83A0-4FB8-A6FF-6D660F125519}" srcOrd="1" destOrd="0" parTransId="{ED0F6E85-7C7E-414D-9BEF-18CA6BBCD16A}" sibTransId="{C1EA25E8-5069-41F8-97A6-C982AF729C2A}"/>
    <dgm:cxn modelId="{3A408FE9-8AC2-49FC-9BB7-E93EDCFE96F8}" type="presOf" srcId="{7E7EAAE0-83A0-4FB8-A6FF-6D660F125519}" destId="{7E560512-BED6-4B0B-8C68-B14B0D5761F2}" srcOrd="0" destOrd="0" presId="urn:microsoft.com/office/officeart/2005/8/layout/process4"/>
    <dgm:cxn modelId="{3D10F814-1208-4734-8D22-4ACE81FE2117}" srcId="{F2F0B8B2-8F14-4A79-BF1B-5A148445C244}" destId="{A3E63428-32F3-4C6F-9B4B-68A2EBD97B73}" srcOrd="0" destOrd="0" parTransId="{6AF0F0E6-CE41-49FD-B1E9-575EC86A12AF}" sibTransId="{7DD8C071-2F4F-48AD-BA50-AC18778D3830}"/>
    <dgm:cxn modelId="{E90720CE-B2F1-4176-AC92-ECF49712F11F}" type="presParOf" srcId="{40D6F503-89CC-4386-811D-D97926433942}" destId="{F135B717-82E7-4565-9F5F-CA703C833E42}" srcOrd="0" destOrd="0" presId="urn:microsoft.com/office/officeart/2005/8/layout/process4"/>
    <dgm:cxn modelId="{6664C935-3CBB-482E-A359-A8EC2D65430D}" type="presParOf" srcId="{F135B717-82E7-4565-9F5F-CA703C833E42}" destId="{2016AFD5-DA8C-4E54-ABE3-1EBCDBCC7DD9}" srcOrd="0" destOrd="0" presId="urn:microsoft.com/office/officeart/2005/8/layout/process4"/>
    <dgm:cxn modelId="{C55F0233-73BE-41F2-AC98-8EA2F1FDB9AA}" type="presParOf" srcId="{F135B717-82E7-4565-9F5F-CA703C833E42}" destId="{5CE738D4-B97B-41B5-89A4-CD8211F99C42}" srcOrd="1" destOrd="0" presId="urn:microsoft.com/office/officeart/2005/8/layout/process4"/>
    <dgm:cxn modelId="{EE4A48F2-1B48-4D9E-A97C-9C8DE2869D68}" type="presParOf" srcId="{F135B717-82E7-4565-9F5F-CA703C833E42}" destId="{F3E32815-9BF6-46B2-81C0-B232FD29CECE}" srcOrd="2" destOrd="0" presId="urn:microsoft.com/office/officeart/2005/8/layout/process4"/>
    <dgm:cxn modelId="{25123B71-93BB-45E1-8B8E-C43041D0C1B7}" type="presParOf" srcId="{F3E32815-9BF6-46B2-81C0-B232FD29CECE}" destId="{C6999914-D23E-4BCC-8FA4-048A41C1CF3B}" srcOrd="0" destOrd="0" presId="urn:microsoft.com/office/officeart/2005/8/layout/process4"/>
    <dgm:cxn modelId="{638A3D02-A3B1-42F2-8603-FDB8C0FFE822}" type="presParOf" srcId="{40D6F503-89CC-4386-811D-D97926433942}" destId="{8B452006-5195-41FC-92AA-44F0C1EA0CD3}" srcOrd="1" destOrd="0" presId="urn:microsoft.com/office/officeart/2005/8/layout/process4"/>
    <dgm:cxn modelId="{9047308A-A939-4196-8CA3-64A3A46AED58}" type="presParOf" srcId="{40D6F503-89CC-4386-811D-D97926433942}" destId="{81A3B882-66C0-461B-888D-1C0DD1F6D7EB}" srcOrd="2" destOrd="0" presId="urn:microsoft.com/office/officeart/2005/8/layout/process4"/>
    <dgm:cxn modelId="{44396D2C-B9F9-410A-B27A-37E493CF10DB}" type="presParOf" srcId="{81A3B882-66C0-461B-888D-1C0DD1F6D7EB}" destId="{3D142ED0-72B8-4A2E-A735-6C8FC3567DAE}" srcOrd="0" destOrd="0" presId="urn:microsoft.com/office/officeart/2005/8/layout/process4"/>
    <dgm:cxn modelId="{C17668D7-05EA-4449-87C8-6F3C75AE9F08}" type="presParOf" srcId="{81A3B882-66C0-461B-888D-1C0DD1F6D7EB}" destId="{FA0888AC-9927-4868-AB17-9D35F0F247AF}" srcOrd="1" destOrd="0" presId="urn:microsoft.com/office/officeart/2005/8/layout/process4"/>
    <dgm:cxn modelId="{18DBF0BF-B556-4604-ACF5-7462767C4B03}" type="presParOf" srcId="{81A3B882-66C0-461B-888D-1C0DD1F6D7EB}" destId="{15FD7FBE-71D6-4656-9445-BC705B2953B6}" srcOrd="2" destOrd="0" presId="urn:microsoft.com/office/officeart/2005/8/layout/process4"/>
    <dgm:cxn modelId="{DB92B700-4426-44F3-BDDE-4C0CE04983BD}" type="presParOf" srcId="{15FD7FBE-71D6-4656-9445-BC705B2953B6}" destId="{3C82ECDB-5C00-4791-B05F-2DF764827679}" srcOrd="0" destOrd="0" presId="urn:microsoft.com/office/officeart/2005/8/layout/process4"/>
    <dgm:cxn modelId="{8866CEF1-9E31-48EE-9373-70E9360980B9}" type="presParOf" srcId="{40D6F503-89CC-4386-811D-D97926433942}" destId="{B34959F4-104D-4AB3-BA2A-5878C9BF9A1C}" srcOrd="3" destOrd="0" presId="urn:microsoft.com/office/officeart/2005/8/layout/process4"/>
    <dgm:cxn modelId="{9FD28983-55A0-4696-BDEA-C67DC437817C}" type="presParOf" srcId="{40D6F503-89CC-4386-811D-D97926433942}" destId="{772E6545-E38B-49C2-9C15-3A3BC270503D}" srcOrd="4" destOrd="0" presId="urn:microsoft.com/office/officeart/2005/8/layout/process4"/>
    <dgm:cxn modelId="{70DA5195-4F45-425C-B4D4-E7D68B8625C1}" type="presParOf" srcId="{772E6545-E38B-49C2-9C15-3A3BC270503D}" destId="{7E560512-BED6-4B0B-8C68-B14B0D5761F2}" srcOrd="0" destOrd="0" presId="urn:microsoft.com/office/officeart/2005/8/layout/process4"/>
    <dgm:cxn modelId="{6BB040F5-8839-4618-9170-D13940626EF0}" type="presParOf" srcId="{772E6545-E38B-49C2-9C15-3A3BC270503D}" destId="{ABABEE5C-44E2-49AB-BAA0-2DD7C4D6C58B}" srcOrd="1" destOrd="0" presId="urn:microsoft.com/office/officeart/2005/8/layout/process4"/>
    <dgm:cxn modelId="{77A8FDE8-5479-437D-AB25-E9A9696C4AFE}" type="presParOf" srcId="{772E6545-E38B-49C2-9C15-3A3BC270503D}" destId="{33C6668E-2E92-4534-8EE8-5817BA86EDB6}" srcOrd="2" destOrd="0" presId="urn:microsoft.com/office/officeart/2005/8/layout/process4"/>
    <dgm:cxn modelId="{A131402A-B9D1-4698-9360-790218DA182D}" type="presParOf" srcId="{33C6668E-2E92-4534-8EE8-5817BA86EDB6}" destId="{1437E086-0AB7-41FC-A581-A4D8C2E5304D}" srcOrd="0" destOrd="0" presId="urn:microsoft.com/office/officeart/2005/8/layout/process4"/>
    <dgm:cxn modelId="{4A1BEA7C-CAF7-45E0-82A8-36299D2F46B1}" type="presParOf" srcId="{40D6F503-89CC-4386-811D-D97926433942}" destId="{C865DF99-C69A-406D-98B6-CF3694B2FA7A}" srcOrd="5" destOrd="0" presId="urn:microsoft.com/office/officeart/2005/8/layout/process4"/>
    <dgm:cxn modelId="{BC840CC6-FC9A-416E-9B62-1ADB28F799DE}" type="presParOf" srcId="{40D6F503-89CC-4386-811D-D97926433942}" destId="{BB51FF4A-5371-4FA6-B4F0-B7FB9A1394AB}" srcOrd="6" destOrd="0" presId="urn:microsoft.com/office/officeart/2005/8/layout/process4"/>
    <dgm:cxn modelId="{D1378BD7-140C-407D-8BD4-29CFB1A5E8ED}" type="presParOf" srcId="{BB51FF4A-5371-4FA6-B4F0-B7FB9A1394AB}" destId="{BF20D51E-1450-49F9-8722-328FB2FF1278}" srcOrd="0" destOrd="0" presId="urn:microsoft.com/office/officeart/2005/8/layout/process4"/>
    <dgm:cxn modelId="{D8DEDC29-95CD-4F58-A566-32AB6F3C04C5}" type="presParOf" srcId="{BB51FF4A-5371-4FA6-B4F0-B7FB9A1394AB}" destId="{0BDA9674-99DC-4916-B3DF-5A32A4757646}" srcOrd="1" destOrd="0" presId="urn:microsoft.com/office/officeart/2005/8/layout/process4"/>
    <dgm:cxn modelId="{9F2C9A47-CE9B-4A96-B645-450C7B6D48F5}" type="presParOf" srcId="{BB51FF4A-5371-4FA6-B4F0-B7FB9A1394AB}" destId="{7119FB5F-74EF-4B68-B3B4-07DA4A6EBDB2}" srcOrd="2" destOrd="0" presId="urn:microsoft.com/office/officeart/2005/8/layout/process4"/>
    <dgm:cxn modelId="{DC5371E5-7699-463B-9A0D-96296C033CFD}" type="presParOf" srcId="{7119FB5F-74EF-4B68-B3B4-07DA4A6EBDB2}" destId="{6CBAB5C9-689D-4410-BBF7-FED811574C1C}" srcOrd="0"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000" dirty="0" smtClean="0"/>
            <a:t>Effect of PVA concentration on particle size and zeta potential</a:t>
          </a:r>
          <a:endParaRPr lang="en-US" sz="2000" dirty="0"/>
        </a:p>
      </dgm:t>
    </dgm:pt>
    <dgm:pt modelId="{06385561-17A6-4D51-A675-4A9FAA3FF39C}" type="parTrans" cxnId="{E4A0CCC7-34CA-4E79-83E0-D7A1ADE52AA9}">
      <dgm:prSet/>
      <dgm:spPr/>
      <dgm:t>
        <a:bodyPr/>
        <a:lstStyle/>
        <a:p>
          <a:endParaRPr lang="en-US" sz="1600"/>
        </a:p>
      </dgm:t>
    </dgm:pt>
    <dgm:pt modelId="{BE028CB9-D97B-4C82-A2E5-12780AB82990}" type="sibTrans" cxnId="{E4A0CCC7-34CA-4E79-83E0-D7A1ADE52AA9}">
      <dgm:prSet/>
      <dgm:spPr/>
      <dgm:t>
        <a:bodyPr/>
        <a:lstStyle/>
        <a:p>
          <a:endParaRPr lang="en-US" sz="1600"/>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E4A0CCC7-34CA-4E79-83E0-D7A1ADE52AA9}" srcId="{1BB81361-9F51-4EA8-9F79-E646E9273B56}" destId="{BA6FF989-DA89-4A96-A4C9-6CFDE78200BF}" srcOrd="0" destOrd="0" parTransId="{06385561-17A6-4D51-A675-4A9FAA3FF39C}" sibTransId="{BE028CB9-D97B-4C82-A2E5-12780AB82990}"/>
    <dgm:cxn modelId="{918E5CF1-1B58-45FC-9538-D4D2D5975427}" type="presOf" srcId="{BA6FF989-DA89-4A96-A4C9-6CFDE78200BF}" destId="{A29D0E6E-71C2-4F8A-A737-E4F3988437A6}" srcOrd="0" destOrd="0" presId="urn:microsoft.com/office/officeart/2005/8/layout/vList2"/>
    <dgm:cxn modelId="{817C9366-C194-40DE-AC83-541AA29C9BC0}" type="presOf" srcId="{1BB81361-9F51-4EA8-9F79-E646E9273B56}" destId="{3DC562B5-A035-4A46-B826-A7F436BAF511}" srcOrd="0" destOrd="0" presId="urn:microsoft.com/office/officeart/2005/8/layout/vList2"/>
    <dgm:cxn modelId="{8AC36AC3-977F-46B3-8EA3-FD2FDED12378}"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3376A693-A97C-4FB2-8DB6-4C1D2B7CEB4B}" type="doc">
      <dgm:prSet loTypeId="urn:microsoft.com/office/officeart/2005/8/layout/process4" loCatId="list" qsTypeId="urn:microsoft.com/office/officeart/2005/8/quickstyle/simple4" qsCatId="simple" csTypeId="urn:microsoft.com/office/officeart/2005/8/colors/accent0_3" csCatId="mainScheme" phldr="1"/>
      <dgm:spPr/>
      <dgm:t>
        <a:bodyPr/>
        <a:lstStyle/>
        <a:p>
          <a:endParaRPr lang="en-US"/>
        </a:p>
      </dgm:t>
    </dgm:pt>
    <dgm:pt modelId="{A5F0F44A-DBB7-4CAA-A3F2-4F04BECEBFEF}">
      <dgm:prSet phldrT="[Text]" custT="1"/>
      <dgm:spPr/>
      <dgm:t>
        <a:bodyPr/>
        <a:lstStyle/>
        <a:p>
          <a:r>
            <a:rPr lang="en-US" sz="1600" dirty="0" smtClean="0">
              <a:latin typeface="Times New Roman" pitchFamily="18" charset="0"/>
              <a:cs typeface="Times New Roman" pitchFamily="18" charset="0"/>
            </a:rPr>
            <a:t>Aqueous Phase</a:t>
          </a:r>
          <a:endParaRPr lang="en-US" sz="1600" dirty="0">
            <a:latin typeface="Times New Roman" pitchFamily="18" charset="0"/>
            <a:cs typeface="Times New Roman" pitchFamily="18" charset="0"/>
          </a:endParaRPr>
        </a:p>
      </dgm:t>
    </dgm:pt>
    <dgm:pt modelId="{4BC95F32-E0EE-4D9F-9C70-2F6730EB79F2}" type="parTrans" cxnId="{3274A5A0-82DF-4923-A53A-CBEF0E1E669D}">
      <dgm:prSet/>
      <dgm:spPr/>
      <dgm:t>
        <a:bodyPr/>
        <a:lstStyle/>
        <a:p>
          <a:endParaRPr lang="en-US" sz="1600">
            <a:latin typeface="Times New Roman" pitchFamily="18" charset="0"/>
            <a:cs typeface="Times New Roman" pitchFamily="18" charset="0"/>
          </a:endParaRPr>
        </a:p>
      </dgm:t>
    </dgm:pt>
    <dgm:pt modelId="{024B2249-3DBD-40BF-9F16-9C9A0C763C8B}" type="sibTrans" cxnId="{3274A5A0-82DF-4923-A53A-CBEF0E1E669D}">
      <dgm:prSet/>
      <dgm:spPr/>
      <dgm:t>
        <a:bodyPr/>
        <a:lstStyle/>
        <a:p>
          <a:endParaRPr lang="en-US" sz="1600">
            <a:latin typeface="Times New Roman" pitchFamily="18" charset="0"/>
            <a:cs typeface="Times New Roman" pitchFamily="18" charset="0"/>
          </a:endParaRPr>
        </a:p>
      </dgm:t>
    </dgm:pt>
    <dgm:pt modelId="{F3D807BE-123E-4CE2-BF0D-81F9F7E0A57B}">
      <dgm:prSet phldrT="[Text]" custT="1"/>
      <dgm:spPr/>
      <dgm:t>
        <a:bodyPr/>
        <a:lstStyle/>
        <a:p>
          <a:r>
            <a:rPr lang="en-US" sz="1600" dirty="0" smtClean="0">
              <a:latin typeface="Times New Roman" pitchFamily="18" charset="0"/>
              <a:cs typeface="Times New Roman" pitchFamily="18" charset="0"/>
            </a:rPr>
            <a:t>Increased PVA conc.</a:t>
          </a:r>
          <a:endParaRPr lang="en-US" sz="1600" dirty="0">
            <a:latin typeface="Times New Roman" pitchFamily="18" charset="0"/>
            <a:cs typeface="Times New Roman" pitchFamily="18" charset="0"/>
          </a:endParaRPr>
        </a:p>
      </dgm:t>
    </dgm:pt>
    <dgm:pt modelId="{DC739B82-63DB-4502-AECF-8F5079B90F10}" type="parTrans" cxnId="{9080DDDF-BFB3-42AD-AE8A-04D1B04B27E3}">
      <dgm:prSet/>
      <dgm:spPr/>
      <dgm:t>
        <a:bodyPr/>
        <a:lstStyle/>
        <a:p>
          <a:endParaRPr lang="en-US" sz="1600">
            <a:latin typeface="Times New Roman" pitchFamily="18" charset="0"/>
            <a:cs typeface="Times New Roman" pitchFamily="18" charset="0"/>
          </a:endParaRPr>
        </a:p>
      </dgm:t>
    </dgm:pt>
    <dgm:pt modelId="{ABE5CCBC-52E5-4DF9-A891-835248B7C4A4}" type="sibTrans" cxnId="{9080DDDF-BFB3-42AD-AE8A-04D1B04B27E3}">
      <dgm:prSet/>
      <dgm:spPr/>
      <dgm:t>
        <a:bodyPr/>
        <a:lstStyle/>
        <a:p>
          <a:endParaRPr lang="en-US" sz="1600">
            <a:latin typeface="Times New Roman" pitchFamily="18" charset="0"/>
            <a:cs typeface="Times New Roman" pitchFamily="18" charset="0"/>
          </a:endParaRPr>
        </a:p>
      </dgm:t>
    </dgm:pt>
    <dgm:pt modelId="{7E7EAAE0-83A0-4FB8-A6FF-6D660F125519}">
      <dgm:prSet phldrT="[Text]" custT="1"/>
      <dgm:spPr/>
      <dgm:t>
        <a:bodyPr/>
        <a:lstStyle/>
        <a:p>
          <a:r>
            <a:rPr lang="en-US" sz="1600" dirty="0" smtClean="0">
              <a:latin typeface="Times New Roman" pitchFamily="18" charset="0"/>
              <a:cs typeface="Times New Roman" pitchFamily="18" charset="0"/>
            </a:rPr>
            <a:t>Interfacial area</a:t>
          </a:r>
          <a:endParaRPr lang="en-US" sz="1600" dirty="0">
            <a:latin typeface="Times New Roman" pitchFamily="18" charset="0"/>
            <a:cs typeface="Times New Roman" pitchFamily="18" charset="0"/>
          </a:endParaRPr>
        </a:p>
      </dgm:t>
    </dgm:pt>
    <dgm:pt modelId="{ED0F6E85-7C7E-414D-9BEF-18CA6BBCD16A}" type="parTrans" cxnId="{7EA325C0-6A50-4161-AD71-F9791AD83C2C}">
      <dgm:prSet/>
      <dgm:spPr/>
      <dgm:t>
        <a:bodyPr/>
        <a:lstStyle/>
        <a:p>
          <a:endParaRPr lang="en-US" sz="1600">
            <a:latin typeface="Times New Roman" pitchFamily="18" charset="0"/>
            <a:cs typeface="Times New Roman" pitchFamily="18" charset="0"/>
          </a:endParaRPr>
        </a:p>
      </dgm:t>
    </dgm:pt>
    <dgm:pt modelId="{C1EA25E8-5069-41F8-97A6-C982AF729C2A}" type="sibTrans" cxnId="{7EA325C0-6A50-4161-AD71-F9791AD83C2C}">
      <dgm:prSet/>
      <dgm:spPr/>
      <dgm:t>
        <a:bodyPr/>
        <a:lstStyle/>
        <a:p>
          <a:endParaRPr lang="en-US" sz="1600">
            <a:latin typeface="Times New Roman" pitchFamily="18" charset="0"/>
            <a:cs typeface="Times New Roman" pitchFamily="18" charset="0"/>
          </a:endParaRPr>
        </a:p>
      </dgm:t>
    </dgm:pt>
    <dgm:pt modelId="{8191BD0A-BCB7-4A75-92AE-D5F086E5EB06}">
      <dgm:prSet phldrT="[Text]" custT="1"/>
      <dgm:spPr/>
      <dgm:t>
        <a:bodyPr/>
        <a:lstStyle/>
        <a:p>
          <a:r>
            <a:rPr lang="en-US" sz="1600" dirty="0" smtClean="0">
              <a:latin typeface="Times New Roman" pitchFamily="18" charset="0"/>
              <a:cs typeface="Times New Roman" pitchFamily="18" charset="0"/>
            </a:rPr>
            <a:t>More PVA orientation</a:t>
          </a:r>
          <a:br>
            <a:rPr lang="en-US" sz="1600" dirty="0" smtClean="0">
              <a:latin typeface="Times New Roman" pitchFamily="18" charset="0"/>
              <a:cs typeface="Times New Roman" pitchFamily="18" charset="0"/>
            </a:rPr>
          </a:br>
          <a:r>
            <a:rPr lang="en-US" sz="1600" dirty="0" smtClean="0">
              <a:latin typeface="Times New Roman" pitchFamily="18" charset="0"/>
              <a:cs typeface="Times New Roman" pitchFamily="18" charset="0"/>
            </a:rPr>
            <a:t>Reduced interfacial tension</a:t>
          </a:r>
          <a:endParaRPr lang="en-US" sz="1600" dirty="0">
            <a:latin typeface="Times New Roman" pitchFamily="18" charset="0"/>
            <a:cs typeface="Times New Roman" pitchFamily="18" charset="0"/>
          </a:endParaRPr>
        </a:p>
      </dgm:t>
    </dgm:pt>
    <dgm:pt modelId="{AD7309E4-8C99-48D1-89F7-CE026B509B23}" type="parTrans" cxnId="{DC6F33F0-C51A-47D3-9182-8D25394EA016}">
      <dgm:prSet/>
      <dgm:spPr/>
      <dgm:t>
        <a:bodyPr/>
        <a:lstStyle/>
        <a:p>
          <a:endParaRPr lang="en-US" sz="1600">
            <a:latin typeface="Times New Roman" pitchFamily="18" charset="0"/>
            <a:cs typeface="Times New Roman" pitchFamily="18" charset="0"/>
          </a:endParaRPr>
        </a:p>
      </dgm:t>
    </dgm:pt>
    <dgm:pt modelId="{834FC24C-BBED-4B17-9DE3-DE0C1EC01D56}" type="sibTrans" cxnId="{DC6F33F0-C51A-47D3-9182-8D25394EA016}">
      <dgm:prSet/>
      <dgm:spPr/>
      <dgm:t>
        <a:bodyPr/>
        <a:lstStyle/>
        <a:p>
          <a:endParaRPr lang="en-US" sz="1600">
            <a:latin typeface="Times New Roman" pitchFamily="18" charset="0"/>
            <a:cs typeface="Times New Roman" pitchFamily="18" charset="0"/>
          </a:endParaRPr>
        </a:p>
      </dgm:t>
    </dgm:pt>
    <dgm:pt modelId="{2EA42E43-E848-4C7A-B118-18C4C940D683}">
      <dgm:prSet phldrT="[Text]" custT="1"/>
      <dgm:spPr/>
      <dgm:t>
        <a:bodyPr/>
        <a:lstStyle/>
        <a:p>
          <a:r>
            <a:rPr lang="en-US" sz="1600" dirty="0" smtClean="0">
              <a:latin typeface="Times New Roman" pitchFamily="18" charset="0"/>
              <a:cs typeface="Times New Roman" pitchFamily="18" charset="0"/>
            </a:rPr>
            <a:t>Emulsification</a:t>
          </a:r>
          <a:endParaRPr lang="en-US" sz="1600" dirty="0">
            <a:latin typeface="Times New Roman" pitchFamily="18" charset="0"/>
            <a:cs typeface="Times New Roman" pitchFamily="18" charset="0"/>
          </a:endParaRPr>
        </a:p>
      </dgm:t>
    </dgm:pt>
    <dgm:pt modelId="{6B5DA725-C0AA-49D7-940E-E4EC48CA1E6A}" type="parTrans" cxnId="{15F1E866-47F6-4972-8AC2-A79B58809BEF}">
      <dgm:prSet/>
      <dgm:spPr/>
      <dgm:t>
        <a:bodyPr/>
        <a:lstStyle/>
        <a:p>
          <a:endParaRPr lang="en-US" sz="1600">
            <a:latin typeface="Times New Roman" pitchFamily="18" charset="0"/>
            <a:cs typeface="Times New Roman" pitchFamily="18" charset="0"/>
          </a:endParaRPr>
        </a:p>
      </dgm:t>
    </dgm:pt>
    <dgm:pt modelId="{22B9B0F6-7EDC-4F3A-8933-20C072E7F3DB}" type="sibTrans" cxnId="{15F1E866-47F6-4972-8AC2-A79B58809BEF}">
      <dgm:prSet/>
      <dgm:spPr/>
      <dgm:t>
        <a:bodyPr/>
        <a:lstStyle/>
        <a:p>
          <a:endParaRPr lang="en-US" sz="1600">
            <a:latin typeface="Times New Roman" pitchFamily="18" charset="0"/>
            <a:cs typeface="Times New Roman" pitchFamily="18" charset="0"/>
          </a:endParaRPr>
        </a:p>
      </dgm:t>
    </dgm:pt>
    <dgm:pt modelId="{52534637-4520-46CD-BE55-53B407CE7642}">
      <dgm:prSet phldrT="[Text]" custT="1"/>
      <dgm:spPr/>
      <dgm:t>
        <a:bodyPr/>
        <a:lstStyle/>
        <a:p>
          <a:r>
            <a:rPr lang="en-US" sz="1600" dirty="0" smtClean="0">
              <a:latin typeface="Times New Roman" pitchFamily="18" charset="0"/>
              <a:cs typeface="Times New Roman" pitchFamily="18" charset="0"/>
            </a:rPr>
            <a:t>Increased Net Shear Stress</a:t>
          </a:r>
          <a:endParaRPr lang="en-US" sz="1600" dirty="0">
            <a:latin typeface="Times New Roman" pitchFamily="18" charset="0"/>
            <a:cs typeface="Times New Roman" pitchFamily="18" charset="0"/>
          </a:endParaRPr>
        </a:p>
      </dgm:t>
    </dgm:pt>
    <dgm:pt modelId="{5F9BB395-F6A1-4EBC-8121-AB20AE7F7BDC}" type="parTrans" cxnId="{AE6091A0-03BE-4D0F-A0FF-3B4C483019C2}">
      <dgm:prSet/>
      <dgm:spPr/>
      <dgm:t>
        <a:bodyPr/>
        <a:lstStyle/>
        <a:p>
          <a:endParaRPr lang="en-US" sz="1600">
            <a:latin typeface="Times New Roman" pitchFamily="18" charset="0"/>
            <a:cs typeface="Times New Roman" pitchFamily="18" charset="0"/>
          </a:endParaRPr>
        </a:p>
      </dgm:t>
    </dgm:pt>
    <dgm:pt modelId="{AB920D58-8623-4FFF-B861-8E201DBBD7C8}" type="sibTrans" cxnId="{AE6091A0-03BE-4D0F-A0FF-3B4C483019C2}">
      <dgm:prSet/>
      <dgm:spPr/>
      <dgm:t>
        <a:bodyPr/>
        <a:lstStyle/>
        <a:p>
          <a:endParaRPr lang="en-US" sz="1600">
            <a:latin typeface="Times New Roman" pitchFamily="18" charset="0"/>
            <a:cs typeface="Times New Roman" pitchFamily="18" charset="0"/>
          </a:endParaRPr>
        </a:p>
      </dgm:t>
    </dgm:pt>
    <dgm:pt modelId="{A3E63428-32F3-4C6F-9B4B-68A2EBD97B73}">
      <dgm:prSet phldrT="[Text]" custT="1"/>
      <dgm:spPr/>
      <dgm:t>
        <a:bodyPr/>
        <a:lstStyle/>
        <a:p>
          <a:r>
            <a:rPr lang="en-US" sz="1600" dirty="0" smtClean="0">
              <a:latin typeface="Times New Roman" pitchFamily="18" charset="0"/>
              <a:cs typeface="Times New Roman" pitchFamily="18" charset="0"/>
            </a:rPr>
            <a:t>Smaller NP size</a:t>
          </a:r>
          <a:endParaRPr lang="en-US" sz="1600" dirty="0">
            <a:latin typeface="Times New Roman" pitchFamily="18" charset="0"/>
            <a:cs typeface="Times New Roman" pitchFamily="18" charset="0"/>
          </a:endParaRPr>
        </a:p>
      </dgm:t>
    </dgm:pt>
    <dgm:pt modelId="{6AF0F0E6-CE41-49FD-B1E9-575EC86A12AF}" type="parTrans" cxnId="{3D10F814-1208-4734-8D22-4ACE81FE2117}">
      <dgm:prSet/>
      <dgm:spPr/>
      <dgm:t>
        <a:bodyPr/>
        <a:lstStyle/>
        <a:p>
          <a:endParaRPr lang="en-US" sz="1600"/>
        </a:p>
      </dgm:t>
    </dgm:pt>
    <dgm:pt modelId="{7DD8C071-2F4F-48AD-BA50-AC18778D3830}" type="sibTrans" cxnId="{3D10F814-1208-4734-8D22-4ACE81FE2117}">
      <dgm:prSet/>
      <dgm:spPr/>
      <dgm:t>
        <a:bodyPr/>
        <a:lstStyle/>
        <a:p>
          <a:endParaRPr lang="en-US" sz="1600"/>
        </a:p>
      </dgm:t>
    </dgm:pt>
    <dgm:pt modelId="{DCE2ECF1-0811-43DE-9397-952821588A39}">
      <dgm:prSet phldrT="[Text]" custT="1"/>
      <dgm:spPr/>
      <dgm:t>
        <a:bodyPr/>
        <a:lstStyle/>
        <a:p>
          <a:r>
            <a:rPr lang="en-US" sz="1600" dirty="0" smtClean="0">
              <a:latin typeface="Times New Roman" pitchFamily="18" charset="0"/>
              <a:cs typeface="Times New Roman" pitchFamily="18" charset="0"/>
            </a:rPr>
            <a:t>Increase in Zeta Potential due to more coating layer</a:t>
          </a:r>
          <a:endParaRPr lang="en-US" sz="1600" dirty="0">
            <a:latin typeface="Times New Roman" pitchFamily="18" charset="0"/>
            <a:cs typeface="Times New Roman" pitchFamily="18" charset="0"/>
          </a:endParaRPr>
        </a:p>
      </dgm:t>
    </dgm:pt>
    <dgm:pt modelId="{87C9E716-685B-4C31-82DA-B6AB29D9E93E}" type="parTrans" cxnId="{8BC1EC80-2D05-42E8-8042-BF98C3450E25}">
      <dgm:prSet/>
      <dgm:spPr/>
      <dgm:t>
        <a:bodyPr/>
        <a:lstStyle/>
        <a:p>
          <a:endParaRPr lang="en-US" sz="1600"/>
        </a:p>
      </dgm:t>
    </dgm:pt>
    <dgm:pt modelId="{206AB414-F7D3-4E52-8C8B-99E6CF6134C7}" type="sibTrans" cxnId="{8BC1EC80-2D05-42E8-8042-BF98C3450E25}">
      <dgm:prSet/>
      <dgm:spPr/>
      <dgm:t>
        <a:bodyPr/>
        <a:lstStyle/>
        <a:p>
          <a:endParaRPr lang="en-US" sz="1600"/>
        </a:p>
      </dgm:t>
    </dgm:pt>
    <dgm:pt modelId="{40D6F503-89CC-4386-811D-D97926433942}" type="pres">
      <dgm:prSet presAssocID="{3376A693-A97C-4FB2-8DB6-4C1D2B7CEB4B}" presName="Name0" presStyleCnt="0">
        <dgm:presLayoutVars>
          <dgm:dir/>
          <dgm:animLvl val="lvl"/>
          <dgm:resizeHandles val="exact"/>
        </dgm:presLayoutVars>
      </dgm:prSet>
      <dgm:spPr/>
      <dgm:t>
        <a:bodyPr/>
        <a:lstStyle/>
        <a:p>
          <a:endParaRPr lang="en-US"/>
        </a:p>
      </dgm:t>
    </dgm:pt>
    <dgm:pt modelId="{CB9E5AC7-FE93-409A-82DB-0DA9A3650804}" type="pres">
      <dgm:prSet presAssocID="{A3E63428-32F3-4C6F-9B4B-68A2EBD97B73}" presName="boxAndChildren" presStyleCnt="0"/>
      <dgm:spPr/>
    </dgm:pt>
    <dgm:pt modelId="{A5C31118-EF1A-4F52-89CA-069A68F18C4A}" type="pres">
      <dgm:prSet presAssocID="{A3E63428-32F3-4C6F-9B4B-68A2EBD97B73}" presName="parentTextBox" presStyleLbl="node1" presStyleIdx="0" presStyleCnt="4"/>
      <dgm:spPr/>
      <dgm:t>
        <a:bodyPr/>
        <a:lstStyle/>
        <a:p>
          <a:endParaRPr lang="en-US"/>
        </a:p>
      </dgm:t>
    </dgm:pt>
    <dgm:pt modelId="{475A9C13-0793-43E6-A344-53178E9F4E96}" type="pres">
      <dgm:prSet presAssocID="{A3E63428-32F3-4C6F-9B4B-68A2EBD97B73}" presName="entireBox" presStyleLbl="node1" presStyleIdx="0" presStyleCnt="4"/>
      <dgm:spPr/>
      <dgm:t>
        <a:bodyPr/>
        <a:lstStyle/>
        <a:p>
          <a:endParaRPr lang="en-US"/>
        </a:p>
      </dgm:t>
    </dgm:pt>
    <dgm:pt modelId="{7B2166AC-C20E-4537-80A6-4728152AC08A}" type="pres">
      <dgm:prSet presAssocID="{A3E63428-32F3-4C6F-9B4B-68A2EBD97B73}" presName="descendantBox" presStyleCnt="0"/>
      <dgm:spPr/>
    </dgm:pt>
    <dgm:pt modelId="{D154B7D7-8961-4505-B877-9712A06C376F}" type="pres">
      <dgm:prSet presAssocID="{DCE2ECF1-0811-43DE-9397-952821588A39}" presName="childTextBox" presStyleLbl="fgAccFollowNode1" presStyleIdx="0" presStyleCnt="4" custScaleY="147480">
        <dgm:presLayoutVars>
          <dgm:bulletEnabled val="1"/>
        </dgm:presLayoutVars>
      </dgm:prSet>
      <dgm:spPr/>
      <dgm:t>
        <a:bodyPr/>
        <a:lstStyle/>
        <a:p>
          <a:endParaRPr lang="en-US"/>
        </a:p>
      </dgm:t>
    </dgm:pt>
    <dgm:pt modelId="{8B452006-5195-41FC-92AA-44F0C1EA0CD3}" type="pres">
      <dgm:prSet presAssocID="{22B9B0F6-7EDC-4F3A-8933-20C072E7F3DB}" presName="sp" presStyleCnt="0"/>
      <dgm:spPr/>
    </dgm:pt>
    <dgm:pt modelId="{81A3B882-66C0-461B-888D-1C0DD1F6D7EB}" type="pres">
      <dgm:prSet presAssocID="{2EA42E43-E848-4C7A-B118-18C4C940D683}" presName="arrowAndChildren" presStyleCnt="0"/>
      <dgm:spPr/>
    </dgm:pt>
    <dgm:pt modelId="{3D142ED0-72B8-4A2E-A735-6C8FC3567DAE}" type="pres">
      <dgm:prSet presAssocID="{2EA42E43-E848-4C7A-B118-18C4C940D683}" presName="parentTextArrow" presStyleLbl="node1" presStyleIdx="0" presStyleCnt="4"/>
      <dgm:spPr/>
      <dgm:t>
        <a:bodyPr/>
        <a:lstStyle/>
        <a:p>
          <a:endParaRPr lang="en-US"/>
        </a:p>
      </dgm:t>
    </dgm:pt>
    <dgm:pt modelId="{FA0888AC-9927-4868-AB17-9D35F0F247AF}" type="pres">
      <dgm:prSet presAssocID="{2EA42E43-E848-4C7A-B118-18C4C940D683}" presName="arrow" presStyleLbl="node1" presStyleIdx="1" presStyleCnt="4"/>
      <dgm:spPr/>
      <dgm:t>
        <a:bodyPr/>
        <a:lstStyle/>
        <a:p>
          <a:endParaRPr lang="en-US"/>
        </a:p>
      </dgm:t>
    </dgm:pt>
    <dgm:pt modelId="{15FD7FBE-71D6-4656-9445-BC705B2953B6}" type="pres">
      <dgm:prSet presAssocID="{2EA42E43-E848-4C7A-B118-18C4C940D683}" presName="descendantArrow" presStyleCnt="0"/>
      <dgm:spPr/>
    </dgm:pt>
    <dgm:pt modelId="{3C82ECDB-5C00-4791-B05F-2DF764827679}" type="pres">
      <dgm:prSet presAssocID="{52534637-4520-46CD-BE55-53B407CE7642}" presName="childTextArrow" presStyleLbl="fgAccFollowNode1" presStyleIdx="1" presStyleCnt="4">
        <dgm:presLayoutVars>
          <dgm:bulletEnabled val="1"/>
        </dgm:presLayoutVars>
      </dgm:prSet>
      <dgm:spPr/>
      <dgm:t>
        <a:bodyPr/>
        <a:lstStyle/>
        <a:p>
          <a:endParaRPr lang="en-US"/>
        </a:p>
      </dgm:t>
    </dgm:pt>
    <dgm:pt modelId="{B34959F4-104D-4AB3-BA2A-5878C9BF9A1C}" type="pres">
      <dgm:prSet presAssocID="{C1EA25E8-5069-41F8-97A6-C982AF729C2A}" presName="sp" presStyleCnt="0"/>
      <dgm:spPr/>
    </dgm:pt>
    <dgm:pt modelId="{772E6545-E38B-49C2-9C15-3A3BC270503D}" type="pres">
      <dgm:prSet presAssocID="{7E7EAAE0-83A0-4FB8-A6FF-6D660F125519}" presName="arrowAndChildren" presStyleCnt="0"/>
      <dgm:spPr/>
    </dgm:pt>
    <dgm:pt modelId="{7E560512-BED6-4B0B-8C68-B14B0D5761F2}" type="pres">
      <dgm:prSet presAssocID="{7E7EAAE0-83A0-4FB8-A6FF-6D660F125519}" presName="parentTextArrow" presStyleLbl="node1" presStyleIdx="1" presStyleCnt="4"/>
      <dgm:spPr/>
      <dgm:t>
        <a:bodyPr/>
        <a:lstStyle/>
        <a:p>
          <a:endParaRPr lang="en-US"/>
        </a:p>
      </dgm:t>
    </dgm:pt>
    <dgm:pt modelId="{ABABEE5C-44E2-49AB-BAA0-2DD7C4D6C58B}" type="pres">
      <dgm:prSet presAssocID="{7E7EAAE0-83A0-4FB8-A6FF-6D660F125519}" presName="arrow" presStyleLbl="node1" presStyleIdx="2" presStyleCnt="4" custScaleY="132347"/>
      <dgm:spPr/>
      <dgm:t>
        <a:bodyPr/>
        <a:lstStyle/>
        <a:p>
          <a:endParaRPr lang="en-US"/>
        </a:p>
      </dgm:t>
    </dgm:pt>
    <dgm:pt modelId="{33C6668E-2E92-4534-8EE8-5817BA86EDB6}" type="pres">
      <dgm:prSet presAssocID="{7E7EAAE0-83A0-4FB8-A6FF-6D660F125519}" presName="descendantArrow" presStyleCnt="0"/>
      <dgm:spPr/>
    </dgm:pt>
    <dgm:pt modelId="{1437E086-0AB7-41FC-A581-A4D8C2E5304D}" type="pres">
      <dgm:prSet presAssocID="{8191BD0A-BCB7-4A75-92AE-D5F086E5EB06}" presName="childTextArrow" presStyleLbl="fgAccFollowNode1" presStyleIdx="2" presStyleCnt="4" custScaleY="174453">
        <dgm:presLayoutVars>
          <dgm:bulletEnabled val="1"/>
        </dgm:presLayoutVars>
      </dgm:prSet>
      <dgm:spPr/>
      <dgm:t>
        <a:bodyPr/>
        <a:lstStyle/>
        <a:p>
          <a:endParaRPr lang="en-US"/>
        </a:p>
      </dgm:t>
    </dgm:pt>
    <dgm:pt modelId="{C865DF99-C69A-406D-98B6-CF3694B2FA7A}" type="pres">
      <dgm:prSet presAssocID="{024B2249-3DBD-40BF-9F16-9C9A0C763C8B}" presName="sp" presStyleCnt="0"/>
      <dgm:spPr/>
    </dgm:pt>
    <dgm:pt modelId="{BB51FF4A-5371-4FA6-B4F0-B7FB9A1394AB}" type="pres">
      <dgm:prSet presAssocID="{A5F0F44A-DBB7-4CAA-A3F2-4F04BECEBFEF}" presName="arrowAndChildren" presStyleCnt="0"/>
      <dgm:spPr/>
    </dgm:pt>
    <dgm:pt modelId="{BF20D51E-1450-49F9-8722-328FB2FF1278}" type="pres">
      <dgm:prSet presAssocID="{A5F0F44A-DBB7-4CAA-A3F2-4F04BECEBFEF}" presName="parentTextArrow" presStyleLbl="node1" presStyleIdx="2" presStyleCnt="4"/>
      <dgm:spPr/>
      <dgm:t>
        <a:bodyPr/>
        <a:lstStyle/>
        <a:p>
          <a:endParaRPr lang="en-US"/>
        </a:p>
      </dgm:t>
    </dgm:pt>
    <dgm:pt modelId="{0BDA9674-99DC-4916-B3DF-5A32A4757646}" type="pres">
      <dgm:prSet presAssocID="{A5F0F44A-DBB7-4CAA-A3F2-4F04BECEBFEF}" presName="arrow" presStyleLbl="node1" presStyleIdx="3" presStyleCnt="4"/>
      <dgm:spPr/>
      <dgm:t>
        <a:bodyPr/>
        <a:lstStyle/>
        <a:p>
          <a:endParaRPr lang="en-US"/>
        </a:p>
      </dgm:t>
    </dgm:pt>
    <dgm:pt modelId="{7119FB5F-74EF-4B68-B3B4-07DA4A6EBDB2}" type="pres">
      <dgm:prSet presAssocID="{A5F0F44A-DBB7-4CAA-A3F2-4F04BECEBFEF}" presName="descendantArrow" presStyleCnt="0"/>
      <dgm:spPr/>
    </dgm:pt>
    <dgm:pt modelId="{6CBAB5C9-689D-4410-BBF7-FED811574C1C}" type="pres">
      <dgm:prSet presAssocID="{F3D807BE-123E-4CE2-BF0D-81F9F7E0A57B}" presName="childTextArrow" presStyleLbl="fgAccFollowNode1" presStyleIdx="3" presStyleCnt="4">
        <dgm:presLayoutVars>
          <dgm:bulletEnabled val="1"/>
        </dgm:presLayoutVars>
      </dgm:prSet>
      <dgm:spPr/>
      <dgm:t>
        <a:bodyPr/>
        <a:lstStyle/>
        <a:p>
          <a:endParaRPr lang="en-US"/>
        </a:p>
      </dgm:t>
    </dgm:pt>
  </dgm:ptLst>
  <dgm:cxnLst>
    <dgm:cxn modelId="{9080DDDF-BFB3-42AD-AE8A-04D1B04B27E3}" srcId="{A5F0F44A-DBB7-4CAA-A3F2-4F04BECEBFEF}" destId="{F3D807BE-123E-4CE2-BF0D-81F9F7E0A57B}" srcOrd="0" destOrd="0" parTransId="{DC739B82-63DB-4502-AECF-8F5079B90F10}" sibTransId="{ABE5CCBC-52E5-4DF9-A891-835248B7C4A4}"/>
    <dgm:cxn modelId="{3D10F814-1208-4734-8D22-4ACE81FE2117}" srcId="{3376A693-A97C-4FB2-8DB6-4C1D2B7CEB4B}" destId="{A3E63428-32F3-4C6F-9B4B-68A2EBD97B73}" srcOrd="3" destOrd="0" parTransId="{6AF0F0E6-CE41-49FD-B1E9-575EC86A12AF}" sibTransId="{7DD8C071-2F4F-48AD-BA50-AC18778D3830}"/>
    <dgm:cxn modelId="{15F1E866-47F6-4972-8AC2-A79B58809BEF}" srcId="{3376A693-A97C-4FB2-8DB6-4C1D2B7CEB4B}" destId="{2EA42E43-E848-4C7A-B118-18C4C940D683}" srcOrd="2" destOrd="0" parTransId="{6B5DA725-C0AA-49D7-940E-E4EC48CA1E6A}" sibTransId="{22B9B0F6-7EDC-4F3A-8933-20C072E7F3DB}"/>
    <dgm:cxn modelId="{8BC1EC80-2D05-42E8-8042-BF98C3450E25}" srcId="{A3E63428-32F3-4C6F-9B4B-68A2EBD97B73}" destId="{DCE2ECF1-0811-43DE-9397-952821588A39}" srcOrd="0" destOrd="0" parTransId="{87C9E716-685B-4C31-82DA-B6AB29D9E93E}" sibTransId="{206AB414-F7D3-4E52-8C8B-99E6CF6134C7}"/>
    <dgm:cxn modelId="{B5F53DFE-ED45-491F-BB3D-ECFC9E4F5B2B}" type="presOf" srcId="{7E7EAAE0-83A0-4FB8-A6FF-6D660F125519}" destId="{7E560512-BED6-4B0B-8C68-B14B0D5761F2}" srcOrd="0" destOrd="0" presId="urn:microsoft.com/office/officeart/2005/8/layout/process4"/>
    <dgm:cxn modelId="{832C5F7D-4C12-4BD0-BE98-90F6C4454469}" type="presOf" srcId="{A5F0F44A-DBB7-4CAA-A3F2-4F04BECEBFEF}" destId="{BF20D51E-1450-49F9-8722-328FB2FF1278}" srcOrd="0" destOrd="0" presId="urn:microsoft.com/office/officeart/2005/8/layout/process4"/>
    <dgm:cxn modelId="{3B8194DB-5031-4BC8-B272-C2DD4A06D2A7}" type="presOf" srcId="{A5F0F44A-DBB7-4CAA-A3F2-4F04BECEBFEF}" destId="{0BDA9674-99DC-4916-B3DF-5A32A4757646}" srcOrd="1" destOrd="0" presId="urn:microsoft.com/office/officeart/2005/8/layout/process4"/>
    <dgm:cxn modelId="{4859C13E-2185-4929-94F7-6EB6F8550F3C}" type="presOf" srcId="{A3E63428-32F3-4C6F-9B4B-68A2EBD97B73}" destId="{475A9C13-0793-43E6-A344-53178E9F4E96}" srcOrd="1" destOrd="0" presId="urn:microsoft.com/office/officeart/2005/8/layout/process4"/>
    <dgm:cxn modelId="{9FDE08C9-EB0D-4FF6-B5C9-FAB426AB3663}" type="presOf" srcId="{DCE2ECF1-0811-43DE-9397-952821588A39}" destId="{D154B7D7-8961-4505-B877-9712A06C376F}" srcOrd="0" destOrd="0" presId="urn:microsoft.com/office/officeart/2005/8/layout/process4"/>
    <dgm:cxn modelId="{B28F5BEB-ED15-4A6B-8847-D30D3112EE2F}" type="presOf" srcId="{F3D807BE-123E-4CE2-BF0D-81F9F7E0A57B}" destId="{6CBAB5C9-689D-4410-BBF7-FED811574C1C}" srcOrd="0" destOrd="0" presId="urn:microsoft.com/office/officeart/2005/8/layout/process4"/>
    <dgm:cxn modelId="{7EA325C0-6A50-4161-AD71-F9791AD83C2C}" srcId="{3376A693-A97C-4FB2-8DB6-4C1D2B7CEB4B}" destId="{7E7EAAE0-83A0-4FB8-A6FF-6D660F125519}" srcOrd="1" destOrd="0" parTransId="{ED0F6E85-7C7E-414D-9BEF-18CA6BBCD16A}" sibTransId="{C1EA25E8-5069-41F8-97A6-C982AF729C2A}"/>
    <dgm:cxn modelId="{5BC60AC0-B5BB-4BA8-80F8-0FA00949EC8F}" type="presOf" srcId="{A3E63428-32F3-4C6F-9B4B-68A2EBD97B73}" destId="{A5C31118-EF1A-4F52-89CA-069A68F18C4A}" srcOrd="0" destOrd="0" presId="urn:microsoft.com/office/officeart/2005/8/layout/process4"/>
    <dgm:cxn modelId="{AE6091A0-03BE-4D0F-A0FF-3B4C483019C2}" srcId="{2EA42E43-E848-4C7A-B118-18C4C940D683}" destId="{52534637-4520-46CD-BE55-53B407CE7642}" srcOrd="0" destOrd="0" parTransId="{5F9BB395-F6A1-4EBC-8121-AB20AE7F7BDC}" sibTransId="{AB920D58-8623-4FFF-B861-8E201DBBD7C8}"/>
    <dgm:cxn modelId="{3274A5A0-82DF-4923-A53A-CBEF0E1E669D}" srcId="{3376A693-A97C-4FB2-8DB6-4C1D2B7CEB4B}" destId="{A5F0F44A-DBB7-4CAA-A3F2-4F04BECEBFEF}" srcOrd="0" destOrd="0" parTransId="{4BC95F32-E0EE-4D9F-9C70-2F6730EB79F2}" sibTransId="{024B2249-3DBD-40BF-9F16-9C9A0C763C8B}"/>
    <dgm:cxn modelId="{DC6F33F0-C51A-47D3-9182-8D25394EA016}" srcId="{7E7EAAE0-83A0-4FB8-A6FF-6D660F125519}" destId="{8191BD0A-BCB7-4A75-92AE-D5F086E5EB06}" srcOrd="0" destOrd="0" parTransId="{AD7309E4-8C99-48D1-89F7-CE026B509B23}" sibTransId="{834FC24C-BBED-4B17-9DE3-DE0C1EC01D56}"/>
    <dgm:cxn modelId="{4D6E6D4E-CA55-4FD7-8F1D-61252EBB05B8}" type="presOf" srcId="{2EA42E43-E848-4C7A-B118-18C4C940D683}" destId="{FA0888AC-9927-4868-AB17-9D35F0F247AF}" srcOrd="1" destOrd="0" presId="urn:microsoft.com/office/officeart/2005/8/layout/process4"/>
    <dgm:cxn modelId="{8A62033F-B1BD-40E5-8F06-AD900E182625}" type="presOf" srcId="{7E7EAAE0-83A0-4FB8-A6FF-6D660F125519}" destId="{ABABEE5C-44E2-49AB-BAA0-2DD7C4D6C58B}" srcOrd="1" destOrd="0" presId="urn:microsoft.com/office/officeart/2005/8/layout/process4"/>
    <dgm:cxn modelId="{EE151C3D-3757-446D-AD27-2E95F365B592}" type="presOf" srcId="{2EA42E43-E848-4C7A-B118-18C4C940D683}" destId="{3D142ED0-72B8-4A2E-A735-6C8FC3567DAE}" srcOrd="0" destOrd="0" presId="urn:microsoft.com/office/officeart/2005/8/layout/process4"/>
    <dgm:cxn modelId="{3F13699D-C8DE-4206-BFF5-E432E51A6CCC}" type="presOf" srcId="{3376A693-A97C-4FB2-8DB6-4C1D2B7CEB4B}" destId="{40D6F503-89CC-4386-811D-D97926433942}" srcOrd="0" destOrd="0" presId="urn:microsoft.com/office/officeart/2005/8/layout/process4"/>
    <dgm:cxn modelId="{4BCF8D85-C00B-4FB5-8EFC-60F67163752D}" type="presOf" srcId="{8191BD0A-BCB7-4A75-92AE-D5F086E5EB06}" destId="{1437E086-0AB7-41FC-A581-A4D8C2E5304D}" srcOrd="0" destOrd="0" presId="urn:microsoft.com/office/officeart/2005/8/layout/process4"/>
    <dgm:cxn modelId="{6916C91E-6F60-4F1F-85AC-A88215479BE5}" type="presOf" srcId="{52534637-4520-46CD-BE55-53B407CE7642}" destId="{3C82ECDB-5C00-4791-B05F-2DF764827679}" srcOrd="0" destOrd="0" presId="urn:microsoft.com/office/officeart/2005/8/layout/process4"/>
    <dgm:cxn modelId="{ECB7DE63-FE8A-494F-BEC2-19506E123BA0}" type="presParOf" srcId="{40D6F503-89CC-4386-811D-D97926433942}" destId="{CB9E5AC7-FE93-409A-82DB-0DA9A3650804}" srcOrd="0" destOrd="0" presId="urn:microsoft.com/office/officeart/2005/8/layout/process4"/>
    <dgm:cxn modelId="{41F7CF97-8724-42E1-814C-720E7C36E14A}" type="presParOf" srcId="{CB9E5AC7-FE93-409A-82DB-0DA9A3650804}" destId="{A5C31118-EF1A-4F52-89CA-069A68F18C4A}" srcOrd="0" destOrd="0" presId="urn:microsoft.com/office/officeart/2005/8/layout/process4"/>
    <dgm:cxn modelId="{4FD7FB36-BE81-4FE0-9A6E-E1229FE18EF7}" type="presParOf" srcId="{CB9E5AC7-FE93-409A-82DB-0DA9A3650804}" destId="{475A9C13-0793-43E6-A344-53178E9F4E96}" srcOrd="1" destOrd="0" presId="urn:microsoft.com/office/officeart/2005/8/layout/process4"/>
    <dgm:cxn modelId="{F2062F5B-8FD2-4A9F-866C-39B5D6B8551D}" type="presParOf" srcId="{CB9E5AC7-FE93-409A-82DB-0DA9A3650804}" destId="{7B2166AC-C20E-4537-80A6-4728152AC08A}" srcOrd="2" destOrd="0" presId="urn:microsoft.com/office/officeart/2005/8/layout/process4"/>
    <dgm:cxn modelId="{614BC4C6-CB0D-4B49-AD02-5995D0C43C02}" type="presParOf" srcId="{7B2166AC-C20E-4537-80A6-4728152AC08A}" destId="{D154B7D7-8961-4505-B877-9712A06C376F}" srcOrd="0" destOrd="0" presId="urn:microsoft.com/office/officeart/2005/8/layout/process4"/>
    <dgm:cxn modelId="{C71A960D-1E0D-4A30-8262-7410B45E65FB}" type="presParOf" srcId="{40D6F503-89CC-4386-811D-D97926433942}" destId="{8B452006-5195-41FC-92AA-44F0C1EA0CD3}" srcOrd="1" destOrd="0" presId="urn:microsoft.com/office/officeart/2005/8/layout/process4"/>
    <dgm:cxn modelId="{9F60857C-4AD1-4C00-AE4A-D4A8AEC710AF}" type="presParOf" srcId="{40D6F503-89CC-4386-811D-D97926433942}" destId="{81A3B882-66C0-461B-888D-1C0DD1F6D7EB}" srcOrd="2" destOrd="0" presId="urn:microsoft.com/office/officeart/2005/8/layout/process4"/>
    <dgm:cxn modelId="{90F2DA10-AEA4-47A7-B8E8-0DB6F706621B}" type="presParOf" srcId="{81A3B882-66C0-461B-888D-1C0DD1F6D7EB}" destId="{3D142ED0-72B8-4A2E-A735-6C8FC3567DAE}" srcOrd="0" destOrd="0" presId="urn:microsoft.com/office/officeart/2005/8/layout/process4"/>
    <dgm:cxn modelId="{024EE905-D7C2-49F5-A382-6062D72787BC}" type="presParOf" srcId="{81A3B882-66C0-461B-888D-1C0DD1F6D7EB}" destId="{FA0888AC-9927-4868-AB17-9D35F0F247AF}" srcOrd="1" destOrd="0" presId="urn:microsoft.com/office/officeart/2005/8/layout/process4"/>
    <dgm:cxn modelId="{B8BA7891-07CA-4488-990F-5FC2F7272DCE}" type="presParOf" srcId="{81A3B882-66C0-461B-888D-1C0DD1F6D7EB}" destId="{15FD7FBE-71D6-4656-9445-BC705B2953B6}" srcOrd="2" destOrd="0" presId="urn:microsoft.com/office/officeart/2005/8/layout/process4"/>
    <dgm:cxn modelId="{58B3FD9C-8097-4EB8-B9A1-3BBA145EA474}" type="presParOf" srcId="{15FD7FBE-71D6-4656-9445-BC705B2953B6}" destId="{3C82ECDB-5C00-4791-B05F-2DF764827679}" srcOrd="0" destOrd="0" presId="urn:microsoft.com/office/officeart/2005/8/layout/process4"/>
    <dgm:cxn modelId="{0D421E01-026D-4814-9BA1-5127A23D15ED}" type="presParOf" srcId="{40D6F503-89CC-4386-811D-D97926433942}" destId="{B34959F4-104D-4AB3-BA2A-5878C9BF9A1C}" srcOrd="3" destOrd="0" presId="urn:microsoft.com/office/officeart/2005/8/layout/process4"/>
    <dgm:cxn modelId="{DAC48909-FF35-4647-B1FB-1B61D83C1046}" type="presParOf" srcId="{40D6F503-89CC-4386-811D-D97926433942}" destId="{772E6545-E38B-49C2-9C15-3A3BC270503D}" srcOrd="4" destOrd="0" presId="urn:microsoft.com/office/officeart/2005/8/layout/process4"/>
    <dgm:cxn modelId="{487713C4-2FB5-46BE-A0A7-D14FBD50881D}" type="presParOf" srcId="{772E6545-E38B-49C2-9C15-3A3BC270503D}" destId="{7E560512-BED6-4B0B-8C68-B14B0D5761F2}" srcOrd="0" destOrd="0" presId="urn:microsoft.com/office/officeart/2005/8/layout/process4"/>
    <dgm:cxn modelId="{1A0414C9-A358-4780-B9F2-1247F4CC7D7A}" type="presParOf" srcId="{772E6545-E38B-49C2-9C15-3A3BC270503D}" destId="{ABABEE5C-44E2-49AB-BAA0-2DD7C4D6C58B}" srcOrd="1" destOrd="0" presId="urn:microsoft.com/office/officeart/2005/8/layout/process4"/>
    <dgm:cxn modelId="{DBCD0AF7-D0AE-4ADA-BD02-BFFFA92F909B}" type="presParOf" srcId="{772E6545-E38B-49C2-9C15-3A3BC270503D}" destId="{33C6668E-2E92-4534-8EE8-5817BA86EDB6}" srcOrd="2" destOrd="0" presId="urn:microsoft.com/office/officeart/2005/8/layout/process4"/>
    <dgm:cxn modelId="{06B03205-500E-49AD-8366-0D970DA7F80D}" type="presParOf" srcId="{33C6668E-2E92-4534-8EE8-5817BA86EDB6}" destId="{1437E086-0AB7-41FC-A581-A4D8C2E5304D}" srcOrd="0" destOrd="0" presId="urn:microsoft.com/office/officeart/2005/8/layout/process4"/>
    <dgm:cxn modelId="{F219AB6D-EB43-449A-8F78-2BF168B59697}" type="presParOf" srcId="{40D6F503-89CC-4386-811D-D97926433942}" destId="{C865DF99-C69A-406D-98B6-CF3694B2FA7A}" srcOrd="5" destOrd="0" presId="urn:microsoft.com/office/officeart/2005/8/layout/process4"/>
    <dgm:cxn modelId="{0342A364-38D2-4574-A066-45FEBF1C7716}" type="presParOf" srcId="{40D6F503-89CC-4386-811D-D97926433942}" destId="{BB51FF4A-5371-4FA6-B4F0-B7FB9A1394AB}" srcOrd="6" destOrd="0" presId="urn:microsoft.com/office/officeart/2005/8/layout/process4"/>
    <dgm:cxn modelId="{FE015289-A877-4C79-849F-F722A1A3669A}" type="presParOf" srcId="{BB51FF4A-5371-4FA6-B4F0-B7FB9A1394AB}" destId="{BF20D51E-1450-49F9-8722-328FB2FF1278}" srcOrd="0" destOrd="0" presId="urn:microsoft.com/office/officeart/2005/8/layout/process4"/>
    <dgm:cxn modelId="{916AD2DB-047C-4B07-BB81-10B1FBBE99EC}" type="presParOf" srcId="{BB51FF4A-5371-4FA6-B4F0-B7FB9A1394AB}" destId="{0BDA9674-99DC-4916-B3DF-5A32A4757646}" srcOrd="1" destOrd="0" presId="urn:microsoft.com/office/officeart/2005/8/layout/process4"/>
    <dgm:cxn modelId="{0B452553-193A-4185-AB77-EC87B1CC8546}" type="presParOf" srcId="{BB51FF4A-5371-4FA6-B4F0-B7FB9A1394AB}" destId="{7119FB5F-74EF-4B68-B3B4-07DA4A6EBDB2}" srcOrd="2" destOrd="0" presId="urn:microsoft.com/office/officeart/2005/8/layout/process4"/>
    <dgm:cxn modelId="{48C5F183-3806-4693-9B59-9BBAF3059644}" type="presParOf" srcId="{7119FB5F-74EF-4B68-B3B4-07DA4A6EBDB2}" destId="{6CBAB5C9-689D-4410-BBF7-FED811574C1C}" srcOrd="0"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000" dirty="0" smtClean="0"/>
            <a:t>Effect of PVA concentration on entrapment efficiency</a:t>
          </a:r>
          <a:endParaRPr lang="en-US" sz="2000" dirty="0"/>
        </a:p>
      </dgm:t>
    </dgm:pt>
    <dgm:pt modelId="{06385561-17A6-4D51-A675-4A9FAA3FF39C}" type="parTrans" cxnId="{E4A0CCC7-34CA-4E79-83E0-D7A1ADE52AA9}">
      <dgm:prSet/>
      <dgm:spPr/>
      <dgm:t>
        <a:bodyPr/>
        <a:lstStyle/>
        <a:p>
          <a:endParaRPr lang="en-US" sz="1600"/>
        </a:p>
      </dgm:t>
    </dgm:pt>
    <dgm:pt modelId="{BE028CB9-D97B-4C82-A2E5-12780AB82990}" type="sibTrans" cxnId="{E4A0CCC7-34CA-4E79-83E0-D7A1ADE52AA9}">
      <dgm:prSet/>
      <dgm:spPr/>
      <dgm:t>
        <a:bodyPr/>
        <a:lstStyle/>
        <a:p>
          <a:endParaRPr lang="en-US" sz="1600"/>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E1A8231B-5DCD-4574-B55D-0084E8CD0881}" type="presOf" srcId="{BA6FF989-DA89-4A96-A4C9-6CFDE78200BF}" destId="{A29D0E6E-71C2-4F8A-A737-E4F3988437A6}" srcOrd="0" destOrd="0" presId="urn:microsoft.com/office/officeart/2005/8/layout/vList2"/>
    <dgm:cxn modelId="{E4A0CCC7-34CA-4E79-83E0-D7A1ADE52AA9}" srcId="{1BB81361-9F51-4EA8-9F79-E646E9273B56}" destId="{BA6FF989-DA89-4A96-A4C9-6CFDE78200BF}" srcOrd="0" destOrd="0" parTransId="{06385561-17A6-4D51-A675-4A9FAA3FF39C}" sibTransId="{BE028CB9-D97B-4C82-A2E5-12780AB82990}"/>
    <dgm:cxn modelId="{BA619976-11BB-4278-8D68-52A6A606AE81}" type="presOf" srcId="{1BB81361-9F51-4EA8-9F79-E646E9273B56}" destId="{3DC562B5-A035-4A46-B826-A7F436BAF511}" srcOrd="0" destOrd="0" presId="urn:microsoft.com/office/officeart/2005/8/layout/vList2"/>
    <dgm:cxn modelId="{E8CBD435-0ACD-45FA-816C-05CDD1140771}"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3376A693-A97C-4FB2-8DB6-4C1D2B7CEB4B}" type="doc">
      <dgm:prSet loTypeId="urn:microsoft.com/office/officeart/2005/8/layout/process4" loCatId="list" qsTypeId="urn:microsoft.com/office/officeart/2005/8/quickstyle/simple4" qsCatId="simple" csTypeId="urn:microsoft.com/office/officeart/2005/8/colors/accent0_3" csCatId="mainScheme" phldr="1"/>
      <dgm:spPr/>
      <dgm:t>
        <a:bodyPr/>
        <a:lstStyle/>
        <a:p>
          <a:endParaRPr lang="en-US"/>
        </a:p>
      </dgm:t>
    </dgm:pt>
    <dgm:pt modelId="{A5F0F44A-DBB7-4CAA-A3F2-4F04BECEBFEF}">
      <dgm:prSet phldrT="[Text]" custT="1"/>
      <dgm:spPr/>
      <dgm:t>
        <a:bodyPr/>
        <a:lstStyle/>
        <a:p>
          <a:r>
            <a:rPr lang="en-US" sz="1600" dirty="0" smtClean="0">
              <a:latin typeface="Times New Roman" pitchFamily="18" charset="0"/>
              <a:cs typeface="Times New Roman" pitchFamily="18" charset="0"/>
            </a:rPr>
            <a:t>Aqueous Phase</a:t>
          </a:r>
          <a:endParaRPr lang="en-US" sz="1600" dirty="0">
            <a:latin typeface="Times New Roman" pitchFamily="18" charset="0"/>
            <a:cs typeface="Times New Roman" pitchFamily="18" charset="0"/>
          </a:endParaRPr>
        </a:p>
      </dgm:t>
    </dgm:pt>
    <dgm:pt modelId="{4BC95F32-E0EE-4D9F-9C70-2F6730EB79F2}" type="parTrans" cxnId="{3274A5A0-82DF-4923-A53A-CBEF0E1E669D}">
      <dgm:prSet/>
      <dgm:spPr/>
      <dgm:t>
        <a:bodyPr/>
        <a:lstStyle/>
        <a:p>
          <a:endParaRPr lang="en-US" sz="1600">
            <a:latin typeface="Times New Roman" pitchFamily="18" charset="0"/>
            <a:cs typeface="Times New Roman" pitchFamily="18" charset="0"/>
          </a:endParaRPr>
        </a:p>
      </dgm:t>
    </dgm:pt>
    <dgm:pt modelId="{024B2249-3DBD-40BF-9F16-9C9A0C763C8B}" type="sibTrans" cxnId="{3274A5A0-82DF-4923-A53A-CBEF0E1E669D}">
      <dgm:prSet/>
      <dgm:spPr/>
      <dgm:t>
        <a:bodyPr/>
        <a:lstStyle/>
        <a:p>
          <a:endParaRPr lang="en-US" sz="1600">
            <a:latin typeface="Times New Roman" pitchFamily="18" charset="0"/>
            <a:cs typeface="Times New Roman" pitchFamily="18" charset="0"/>
          </a:endParaRPr>
        </a:p>
      </dgm:t>
    </dgm:pt>
    <dgm:pt modelId="{F3D807BE-123E-4CE2-BF0D-81F9F7E0A57B}">
      <dgm:prSet phldrT="[Text]" custT="1"/>
      <dgm:spPr/>
      <dgm:t>
        <a:bodyPr/>
        <a:lstStyle/>
        <a:p>
          <a:r>
            <a:rPr lang="en-US" sz="1600" dirty="0" smtClean="0">
              <a:latin typeface="Times New Roman" pitchFamily="18" charset="0"/>
              <a:cs typeface="Times New Roman" pitchFamily="18" charset="0"/>
            </a:rPr>
            <a:t>Increased PVA conc.</a:t>
          </a:r>
          <a:endParaRPr lang="en-US" sz="1600" dirty="0">
            <a:latin typeface="Times New Roman" pitchFamily="18" charset="0"/>
            <a:cs typeface="Times New Roman" pitchFamily="18" charset="0"/>
          </a:endParaRPr>
        </a:p>
      </dgm:t>
    </dgm:pt>
    <dgm:pt modelId="{DC739B82-63DB-4502-AECF-8F5079B90F10}" type="parTrans" cxnId="{9080DDDF-BFB3-42AD-AE8A-04D1B04B27E3}">
      <dgm:prSet/>
      <dgm:spPr/>
      <dgm:t>
        <a:bodyPr/>
        <a:lstStyle/>
        <a:p>
          <a:endParaRPr lang="en-US" sz="1600">
            <a:latin typeface="Times New Roman" pitchFamily="18" charset="0"/>
            <a:cs typeface="Times New Roman" pitchFamily="18" charset="0"/>
          </a:endParaRPr>
        </a:p>
      </dgm:t>
    </dgm:pt>
    <dgm:pt modelId="{ABE5CCBC-52E5-4DF9-A891-835248B7C4A4}" type="sibTrans" cxnId="{9080DDDF-BFB3-42AD-AE8A-04D1B04B27E3}">
      <dgm:prSet/>
      <dgm:spPr/>
      <dgm:t>
        <a:bodyPr/>
        <a:lstStyle/>
        <a:p>
          <a:endParaRPr lang="en-US" sz="1600">
            <a:latin typeface="Times New Roman" pitchFamily="18" charset="0"/>
            <a:cs typeface="Times New Roman" pitchFamily="18" charset="0"/>
          </a:endParaRPr>
        </a:p>
      </dgm:t>
    </dgm:pt>
    <dgm:pt modelId="{A3E63428-32F3-4C6F-9B4B-68A2EBD97B73}">
      <dgm:prSet phldrT="[Text]" custT="1"/>
      <dgm:spPr/>
      <dgm:t>
        <a:bodyPr/>
        <a:lstStyle/>
        <a:p>
          <a:r>
            <a:rPr lang="en-US" sz="1600" dirty="0" smtClean="0">
              <a:latin typeface="Times New Roman" pitchFamily="18" charset="0"/>
              <a:cs typeface="Times New Roman" pitchFamily="18" charset="0"/>
            </a:rPr>
            <a:t>Smaller NP size</a:t>
          </a:r>
          <a:endParaRPr lang="en-US" sz="1600" dirty="0">
            <a:latin typeface="Times New Roman" pitchFamily="18" charset="0"/>
            <a:cs typeface="Times New Roman" pitchFamily="18" charset="0"/>
          </a:endParaRPr>
        </a:p>
      </dgm:t>
    </dgm:pt>
    <dgm:pt modelId="{6AF0F0E6-CE41-49FD-B1E9-575EC86A12AF}" type="parTrans" cxnId="{3D10F814-1208-4734-8D22-4ACE81FE2117}">
      <dgm:prSet/>
      <dgm:spPr/>
      <dgm:t>
        <a:bodyPr/>
        <a:lstStyle/>
        <a:p>
          <a:endParaRPr lang="en-US" sz="1600">
            <a:latin typeface="Times New Roman" pitchFamily="18" charset="0"/>
            <a:cs typeface="Times New Roman" pitchFamily="18" charset="0"/>
          </a:endParaRPr>
        </a:p>
      </dgm:t>
    </dgm:pt>
    <dgm:pt modelId="{7DD8C071-2F4F-48AD-BA50-AC18778D3830}" type="sibTrans" cxnId="{3D10F814-1208-4734-8D22-4ACE81FE2117}">
      <dgm:prSet/>
      <dgm:spPr/>
      <dgm:t>
        <a:bodyPr/>
        <a:lstStyle/>
        <a:p>
          <a:endParaRPr lang="en-US" sz="1600">
            <a:latin typeface="Times New Roman" pitchFamily="18" charset="0"/>
            <a:cs typeface="Times New Roman" pitchFamily="18" charset="0"/>
          </a:endParaRPr>
        </a:p>
      </dgm:t>
    </dgm:pt>
    <dgm:pt modelId="{DCE2ECF1-0811-43DE-9397-952821588A39}">
      <dgm:prSet phldrT="[Text]" custT="1"/>
      <dgm:spPr/>
      <dgm:t>
        <a:bodyPr/>
        <a:lstStyle/>
        <a:p>
          <a:r>
            <a:rPr lang="en-US" sz="1600" dirty="0" smtClean="0">
              <a:latin typeface="Times New Roman" pitchFamily="18" charset="0"/>
              <a:cs typeface="Times New Roman" pitchFamily="18" charset="0"/>
            </a:rPr>
            <a:t>Reduced entrapment efficiency</a:t>
          </a:r>
          <a:endParaRPr lang="en-US" sz="1600" dirty="0">
            <a:latin typeface="Times New Roman" pitchFamily="18" charset="0"/>
            <a:cs typeface="Times New Roman" pitchFamily="18" charset="0"/>
          </a:endParaRPr>
        </a:p>
      </dgm:t>
    </dgm:pt>
    <dgm:pt modelId="{87C9E716-685B-4C31-82DA-B6AB29D9E93E}" type="parTrans" cxnId="{8BC1EC80-2D05-42E8-8042-BF98C3450E25}">
      <dgm:prSet/>
      <dgm:spPr/>
      <dgm:t>
        <a:bodyPr/>
        <a:lstStyle/>
        <a:p>
          <a:endParaRPr lang="en-US" sz="1600">
            <a:latin typeface="Times New Roman" pitchFamily="18" charset="0"/>
            <a:cs typeface="Times New Roman" pitchFamily="18" charset="0"/>
          </a:endParaRPr>
        </a:p>
      </dgm:t>
    </dgm:pt>
    <dgm:pt modelId="{206AB414-F7D3-4E52-8C8B-99E6CF6134C7}" type="sibTrans" cxnId="{8BC1EC80-2D05-42E8-8042-BF98C3450E25}">
      <dgm:prSet/>
      <dgm:spPr/>
      <dgm:t>
        <a:bodyPr/>
        <a:lstStyle/>
        <a:p>
          <a:endParaRPr lang="en-US" sz="1600">
            <a:latin typeface="Times New Roman" pitchFamily="18" charset="0"/>
            <a:cs typeface="Times New Roman" pitchFamily="18" charset="0"/>
          </a:endParaRPr>
        </a:p>
      </dgm:t>
    </dgm:pt>
    <dgm:pt modelId="{CEC30258-0BEC-465B-B5E6-480310F2A75E}">
      <dgm:prSet phldrT="[Text]" custT="1"/>
      <dgm:spPr/>
      <dgm:t>
        <a:bodyPr/>
        <a:lstStyle/>
        <a:p>
          <a:r>
            <a:rPr lang="en-US" sz="1600" dirty="0" smtClean="0">
              <a:latin typeface="Times New Roman" pitchFamily="18" charset="0"/>
              <a:cs typeface="Times New Roman" pitchFamily="18" charset="0"/>
            </a:rPr>
            <a:t>During Emulsification</a:t>
          </a:r>
          <a:endParaRPr lang="en-US" sz="1600" dirty="0">
            <a:latin typeface="Times New Roman" pitchFamily="18" charset="0"/>
            <a:cs typeface="Times New Roman" pitchFamily="18" charset="0"/>
          </a:endParaRPr>
        </a:p>
      </dgm:t>
    </dgm:pt>
    <dgm:pt modelId="{07A4E502-DADA-4A2A-837F-D8AA254BDB95}" type="parTrans" cxnId="{43D05DA6-52DE-4271-A170-93D563D0E9EE}">
      <dgm:prSet/>
      <dgm:spPr/>
      <dgm:t>
        <a:bodyPr/>
        <a:lstStyle/>
        <a:p>
          <a:endParaRPr lang="en-US" sz="1600">
            <a:latin typeface="Times New Roman" pitchFamily="18" charset="0"/>
            <a:cs typeface="Times New Roman" pitchFamily="18" charset="0"/>
          </a:endParaRPr>
        </a:p>
      </dgm:t>
    </dgm:pt>
    <dgm:pt modelId="{F2041D40-4D59-45F7-94C4-F702171AE085}" type="sibTrans" cxnId="{43D05DA6-52DE-4271-A170-93D563D0E9EE}">
      <dgm:prSet/>
      <dgm:spPr/>
      <dgm:t>
        <a:bodyPr/>
        <a:lstStyle/>
        <a:p>
          <a:endParaRPr lang="en-US" sz="1600">
            <a:latin typeface="Times New Roman" pitchFamily="18" charset="0"/>
            <a:cs typeface="Times New Roman" pitchFamily="18" charset="0"/>
          </a:endParaRPr>
        </a:p>
      </dgm:t>
    </dgm:pt>
    <dgm:pt modelId="{F77CCE96-9399-459F-9D9B-735947B5D1E2}">
      <dgm:prSet phldrT="[Text]" custT="1"/>
      <dgm:spPr/>
      <dgm:t>
        <a:bodyPr/>
        <a:lstStyle/>
        <a:p>
          <a:r>
            <a:rPr lang="en-US" sz="1600" dirty="0" smtClean="0">
              <a:latin typeface="Times New Roman" pitchFamily="18" charset="0"/>
              <a:cs typeface="Times New Roman" pitchFamily="18" charset="0"/>
            </a:rPr>
            <a:t>More molecules of drugs partition out rapidly.</a:t>
          </a:r>
          <a:endParaRPr lang="en-US" sz="1600" dirty="0">
            <a:latin typeface="Times New Roman" pitchFamily="18" charset="0"/>
            <a:cs typeface="Times New Roman" pitchFamily="18" charset="0"/>
          </a:endParaRPr>
        </a:p>
      </dgm:t>
    </dgm:pt>
    <dgm:pt modelId="{5E7DE127-DA34-4502-B58C-DE12A892CB1D}" type="parTrans" cxnId="{B4BA9D43-B8EF-42CE-9C99-F9044FB92D75}">
      <dgm:prSet/>
      <dgm:spPr/>
      <dgm:t>
        <a:bodyPr/>
        <a:lstStyle/>
        <a:p>
          <a:endParaRPr lang="en-US" sz="1600">
            <a:latin typeface="Times New Roman" pitchFamily="18" charset="0"/>
            <a:cs typeface="Times New Roman" pitchFamily="18" charset="0"/>
          </a:endParaRPr>
        </a:p>
      </dgm:t>
    </dgm:pt>
    <dgm:pt modelId="{3A4327CC-7BCA-40FC-9C3A-1FA6CAB0DE74}" type="sibTrans" cxnId="{B4BA9D43-B8EF-42CE-9C99-F9044FB92D75}">
      <dgm:prSet/>
      <dgm:spPr/>
      <dgm:t>
        <a:bodyPr/>
        <a:lstStyle/>
        <a:p>
          <a:endParaRPr lang="en-US" sz="1600">
            <a:latin typeface="Times New Roman" pitchFamily="18" charset="0"/>
            <a:cs typeface="Times New Roman" pitchFamily="18" charset="0"/>
          </a:endParaRPr>
        </a:p>
      </dgm:t>
    </dgm:pt>
    <dgm:pt modelId="{40D6F503-89CC-4386-811D-D97926433942}" type="pres">
      <dgm:prSet presAssocID="{3376A693-A97C-4FB2-8DB6-4C1D2B7CEB4B}" presName="Name0" presStyleCnt="0">
        <dgm:presLayoutVars>
          <dgm:dir/>
          <dgm:animLvl val="lvl"/>
          <dgm:resizeHandles val="exact"/>
        </dgm:presLayoutVars>
      </dgm:prSet>
      <dgm:spPr/>
      <dgm:t>
        <a:bodyPr/>
        <a:lstStyle/>
        <a:p>
          <a:endParaRPr lang="en-US"/>
        </a:p>
      </dgm:t>
    </dgm:pt>
    <dgm:pt modelId="{A7857916-5470-4883-8434-96FC8DEDAB9A}" type="pres">
      <dgm:prSet presAssocID="{DCE2ECF1-0811-43DE-9397-952821588A39}" presName="boxAndChildren" presStyleCnt="0"/>
      <dgm:spPr/>
    </dgm:pt>
    <dgm:pt modelId="{74B9D549-2BC0-4F13-8C77-09C929C9032D}" type="pres">
      <dgm:prSet presAssocID="{DCE2ECF1-0811-43DE-9397-952821588A39}" presName="parentTextBox" presStyleLbl="node1" presStyleIdx="0" presStyleCnt="4" custScaleY="57050"/>
      <dgm:spPr/>
      <dgm:t>
        <a:bodyPr/>
        <a:lstStyle/>
        <a:p>
          <a:endParaRPr lang="en-US"/>
        </a:p>
      </dgm:t>
    </dgm:pt>
    <dgm:pt modelId="{E58B8D44-AE0C-4BBE-A64C-1B20CD28E9D6}" type="pres">
      <dgm:prSet presAssocID="{F2041D40-4D59-45F7-94C4-F702171AE085}" presName="sp" presStyleCnt="0"/>
      <dgm:spPr/>
    </dgm:pt>
    <dgm:pt modelId="{799EEA67-F771-4940-AF4E-DCF92D36AD9E}" type="pres">
      <dgm:prSet presAssocID="{CEC30258-0BEC-465B-B5E6-480310F2A75E}" presName="arrowAndChildren" presStyleCnt="0"/>
      <dgm:spPr/>
    </dgm:pt>
    <dgm:pt modelId="{AF890628-AD67-459D-B028-8C455BC0F29A}" type="pres">
      <dgm:prSet presAssocID="{CEC30258-0BEC-465B-B5E6-480310F2A75E}" presName="parentTextArrow" presStyleLbl="node1" presStyleIdx="0" presStyleCnt="4"/>
      <dgm:spPr/>
      <dgm:t>
        <a:bodyPr/>
        <a:lstStyle/>
        <a:p>
          <a:endParaRPr lang="en-US"/>
        </a:p>
      </dgm:t>
    </dgm:pt>
    <dgm:pt modelId="{8D9DAC8F-3DD2-49BE-A7B5-9DF435814677}" type="pres">
      <dgm:prSet presAssocID="{CEC30258-0BEC-465B-B5E6-480310F2A75E}" presName="arrow" presStyleLbl="node1" presStyleIdx="1" presStyleCnt="4" custScaleY="96311"/>
      <dgm:spPr/>
      <dgm:t>
        <a:bodyPr/>
        <a:lstStyle/>
        <a:p>
          <a:endParaRPr lang="en-US"/>
        </a:p>
      </dgm:t>
    </dgm:pt>
    <dgm:pt modelId="{75AA0CCC-7CDC-4ED6-A246-CBAC505E5616}" type="pres">
      <dgm:prSet presAssocID="{CEC30258-0BEC-465B-B5E6-480310F2A75E}" presName="descendantArrow" presStyleCnt="0"/>
      <dgm:spPr/>
    </dgm:pt>
    <dgm:pt modelId="{90D9A066-8739-4180-93A3-6D749CDDB0D7}" type="pres">
      <dgm:prSet presAssocID="{F77CCE96-9399-459F-9D9B-735947B5D1E2}" presName="childTextArrow" presStyleLbl="fgAccFollowNode1" presStyleIdx="0" presStyleCnt="2" custScaleY="117716">
        <dgm:presLayoutVars>
          <dgm:bulletEnabled val="1"/>
        </dgm:presLayoutVars>
      </dgm:prSet>
      <dgm:spPr/>
      <dgm:t>
        <a:bodyPr/>
        <a:lstStyle/>
        <a:p>
          <a:endParaRPr lang="en-US"/>
        </a:p>
      </dgm:t>
    </dgm:pt>
    <dgm:pt modelId="{5730E941-7B8C-48A2-95BC-ACD67F8A767D}" type="pres">
      <dgm:prSet presAssocID="{7DD8C071-2F4F-48AD-BA50-AC18778D3830}" presName="sp" presStyleCnt="0"/>
      <dgm:spPr/>
    </dgm:pt>
    <dgm:pt modelId="{1ADC0A98-733C-40C1-80C0-80EAA8E19AFB}" type="pres">
      <dgm:prSet presAssocID="{A3E63428-32F3-4C6F-9B4B-68A2EBD97B73}" presName="arrowAndChildren" presStyleCnt="0"/>
      <dgm:spPr/>
    </dgm:pt>
    <dgm:pt modelId="{60F8DD04-30AD-45B9-AD2B-6B4F4BD7DBFE}" type="pres">
      <dgm:prSet presAssocID="{A3E63428-32F3-4C6F-9B4B-68A2EBD97B73}" presName="parentTextArrow" presStyleLbl="node1" presStyleIdx="2" presStyleCnt="4" custScaleY="65388"/>
      <dgm:spPr/>
      <dgm:t>
        <a:bodyPr/>
        <a:lstStyle/>
        <a:p>
          <a:endParaRPr lang="en-US"/>
        </a:p>
      </dgm:t>
    </dgm:pt>
    <dgm:pt modelId="{C865DF99-C69A-406D-98B6-CF3694B2FA7A}" type="pres">
      <dgm:prSet presAssocID="{024B2249-3DBD-40BF-9F16-9C9A0C763C8B}" presName="sp" presStyleCnt="0"/>
      <dgm:spPr/>
    </dgm:pt>
    <dgm:pt modelId="{BB51FF4A-5371-4FA6-B4F0-B7FB9A1394AB}" type="pres">
      <dgm:prSet presAssocID="{A5F0F44A-DBB7-4CAA-A3F2-4F04BECEBFEF}" presName="arrowAndChildren" presStyleCnt="0"/>
      <dgm:spPr/>
    </dgm:pt>
    <dgm:pt modelId="{BF20D51E-1450-49F9-8722-328FB2FF1278}" type="pres">
      <dgm:prSet presAssocID="{A5F0F44A-DBB7-4CAA-A3F2-4F04BECEBFEF}" presName="parentTextArrow" presStyleLbl="node1" presStyleIdx="2" presStyleCnt="4"/>
      <dgm:spPr/>
      <dgm:t>
        <a:bodyPr/>
        <a:lstStyle/>
        <a:p>
          <a:endParaRPr lang="en-US"/>
        </a:p>
      </dgm:t>
    </dgm:pt>
    <dgm:pt modelId="{0BDA9674-99DC-4916-B3DF-5A32A4757646}" type="pres">
      <dgm:prSet presAssocID="{A5F0F44A-DBB7-4CAA-A3F2-4F04BECEBFEF}" presName="arrow" presStyleLbl="node1" presStyleIdx="3" presStyleCnt="4"/>
      <dgm:spPr/>
      <dgm:t>
        <a:bodyPr/>
        <a:lstStyle/>
        <a:p>
          <a:endParaRPr lang="en-US"/>
        </a:p>
      </dgm:t>
    </dgm:pt>
    <dgm:pt modelId="{7119FB5F-74EF-4B68-B3B4-07DA4A6EBDB2}" type="pres">
      <dgm:prSet presAssocID="{A5F0F44A-DBB7-4CAA-A3F2-4F04BECEBFEF}" presName="descendantArrow" presStyleCnt="0"/>
      <dgm:spPr/>
    </dgm:pt>
    <dgm:pt modelId="{6CBAB5C9-689D-4410-BBF7-FED811574C1C}" type="pres">
      <dgm:prSet presAssocID="{F3D807BE-123E-4CE2-BF0D-81F9F7E0A57B}" presName="childTextArrow" presStyleLbl="fgAccFollowNode1" presStyleIdx="1" presStyleCnt="2">
        <dgm:presLayoutVars>
          <dgm:bulletEnabled val="1"/>
        </dgm:presLayoutVars>
      </dgm:prSet>
      <dgm:spPr/>
      <dgm:t>
        <a:bodyPr/>
        <a:lstStyle/>
        <a:p>
          <a:endParaRPr lang="en-US"/>
        </a:p>
      </dgm:t>
    </dgm:pt>
  </dgm:ptLst>
  <dgm:cxnLst>
    <dgm:cxn modelId="{9080DDDF-BFB3-42AD-AE8A-04D1B04B27E3}" srcId="{A5F0F44A-DBB7-4CAA-A3F2-4F04BECEBFEF}" destId="{F3D807BE-123E-4CE2-BF0D-81F9F7E0A57B}" srcOrd="0" destOrd="0" parTransId="{DC739B82-63DB-4502-AECF-8F5079B90F10}" sibTransId="{ABE5CCBC-52E5-4DF9-A891-835248B7C4A4}"/>
    <dgm:cxn modelId="{B4BA9D43-B8EF-42CE-9C99-F9044FB92D75}" srcId="{CEC30258-0BEC-465B-B5E6-480310F2A75E}" destId="{F77CCE96-9399-459F-9D9B-735947B5D1E2}" srcOrd="0" destOrd="0" parTransId="{5E7DE127-DA34-4502-B58C-DE12A892CB1D}" sibTransId="{3A4327CC-7BCA-40FC-9C3A-1FA6CAB0DE74}"/>
    <dgm:cxn modelId="{3D10F814-1208-4734-8D22-4ACE81FE2117}" srcId="{3376A693-A97C-4FB2-8DB6-4C1D2B7CEB4B}" destId="{A3E63428-32F3-4C6F-9B4B-68A2EBD97B73}" srcOrd="1" destOrd="0" parTransId="{6AF0F0E6-CE41-49FD-B1E9-575EC86A12AF}" sibTransId="{7DD8C071-2F4F-48AD-BA50-AC18778D3830}"/>
    <dgm:cxn modelId="{FC35C70D-A4E7-4C1F-B0C6-C75D7A7AFE50}" type="presOf" srcId="{CEC30258-0BEC-465B-B5E6-480310F2A75E}" destId="{AF890628-AD67-459D-B028-8C455BC0F29A}" srcOrd="0" destOrd="0" presId="urn:microsoft.com/office/officeart/2005/8/layout/process4"/>
    <dgm:cxn modelId="{8BC1EC80-2D05-42E8-8042-BF98C3450E25}" srcId="{3376A693-A97C-4FB2-8DB6-4C1D2B7CEB4B}" destId="{DCE2ECF1-0811-43DE-9397-952821588A39}" srcOrd="3" destOrd="0" parTransId="{87C9E716-685B-4C31-82DA-B6AB29D9E93E}" sibTransId="{206AB414-F7D3-4E52-8C8B-99E6CF6134C7}"/>
    <dgm:cxn modelId="{9BD844B0-FC0A-45FA-809E-5455C8F99A93}" type="presOf" srcId="{DCE2ECF1-0811-43DE-9397-952821588A39}" destId="{74B9D549-2BC0-4F13-8C77-09C929C9032D}" srcOrd="0" destOrd="0" presId="urn:microsoft.com/office/officeart/2005/8/layout/process4"/>
    <dgm:cxn modelId="{6C9379B8-957C-4FE2-90CD-245B663FC625}" type="presOf" srcId="{CEC30258-0BEC-465B-B5E6-480310F2A75E}" destId="{8D9DAC8F-3DD2-49BE-A7B5-9DF435814677}" srcOrd="1" destOrd="0" presId="urn:microsoft.com/office/officeart/2005/8/layout/process4"/>
    <dgm:cxn modelId="{18951B8B-6F52-4665-8D05-6707511470B9}" type="presOf" srcId="{A3E63428-32F3-4C6F-9B4B-68A2EBD97B73}" destId="{60F8DD04-30AD-45B9-AD2B-6B4F4BD7DBFE}" srcOrd="0" destOrd="0" presId="urn:microsoft.com/office/officeart/2005/8/layout/process4"/>
    <dgm:cxn modelId="{EEDD39F7-254A-4F3F-8718-C7ACA3D6FDC6}" type="presOf" srcId="{A5F0F44A-DBB7-4CAA-A3F2-4F04BECEBFEF}" destId="{0BDA9674-99DC-4916-B3DF-5A32A4757646}" srcOrd="1" destOrd="0" presId="urn:microsoft.com/office/officeart/2005/8/layout/process4"/>
    <dgm:cxn modelId="{43D05DA6-52DE-4271-A170-93D563D0E9EE}" srcId="{3376A693-A97C-4FB2-8DB6-4C1D2B7CEB4B}" destId="{CEC30258-0BEC-465B-B5E6-480310F2A75E}" srcOrd="2" destOrd="0" parTransId="{07A4E502-DADA-4A2A-837F-D8AA254BDB95}" sibTransId="{F2041D40-4D59-45F7-94C4-F702171AE085}"/>
    <dgm:cxn modelId="{816CD9EC-A974-4490-8AD1-5373FB743DB2}" type="presOf" srcId="{F3D807BE-123E-4CE2-BF0D-81F9F7E0A57B}" destId="{6CBAB5C9-689D-4410-BBF7-FED811574C1C}" srcOrd="0" destOrd="0" presId="urn:microsoft.com/office/officeart/2005/8/layout/process4"/>
    <dgm:cxn modelId="{9BFEE3E1-4F57-4287-B253-E9D60ECC493E}" type="presOf" srcId="{3376A693-A97C-4FB2-8DB6-4C1D2B7CEB4B}" destId="{40D6F503-89CC-4386-811D-D97926433942}" srcOrd="0" destOrd="0" presId="urn:microsoft.com/office/officeart/2005/8/layout/process4"/>
    <dgm:cxn modelId="{3274A5A0-82DF-4923-A53A-CBEF0E1E669D}" srcId="{3376A693-A97C-4FB2-8DB6-4C1D2B7CEB4B}" destId="{A5F0F44A-DBB7-4CAA-A3F2-4F04BECEBFEF}" srcOrd="0" destOrd="0" parTransId="{4BC95F32-E0EE-4D9F-9C70-2F6730EB79F2}" sibTransId="{024B2249-3DBD-40BF-9F16-9C9A0C763C8B}"/>
    <dgm:cxn modelId="{B76F78A7-579A-45CC-BF0F-25363C024B8A}" type="presOf" srcId="{F77CCE96-9399-459F-9D9B-735947B5D1E2}" destId="{90D9A066-8739-4180-93A3-6D749CDDB0D7}" srcOrd="0" destOrd="0" presId="urn:microsoft.com/office/officeart/2005/8/layout/process4"/>
    <dgm:cxn modelId="{D58BAFBF-10BB-4ECB-B3A7-D37970E82365}" type="presOf" srcId="{A5F0F44A-DBB7-4CAA-A3F2-4F04BECEBFEF}" destId="{BF20D51E-1450-49F9-8722-328FB2FF1278}" srcOrd="0" destOrd="0" presId="urn:microsoft.com/office/officeart/2005/8/layout/process4"/>
    <dgm:cxn modelId="{12525F26-D9BB-4EA2-BD3D-4355B5D672CD}" type="presParOf" srcId="{40D6F503-89CC-4386-811D-D97926433942}" destId="{A7857916-5470-4883-8434-96FC8DEDAB9A}" srcOrd="0" destOrd="0" presId="urn:microsoft.com/office/officeart/2005/8/layout/process4"/>
    <dgm:cxn modelId="{9F34C90B-2D52-453A-8821-1825197584DC}" type="presParOf" srcId="{A7857916-5470-4883-8434-96FC8DEDAB9A}" destId="{74B9D549-2BC0-4F13-8C77-09C929C9032D}" srcOrd="0" destOrd="0" presId="urn:microsoft.com/office/officeart/2005/8/layout/process4"/>
    <dgm:cxn modelId="{D229E498-72ED-42F9-BEB5-0468AAC4997B}" type="presParOf" srcId="{40D6F503-89CC-4386-811D-D97926433942}" destId="{E58B8D44-AE0C-4BBE-A64C-1B20CD28E9D6}" srcOrd="1" destOrd="0" presId="urn:microsoft.com/office/officeart/2005/8/layout/process4"/>
    <dgm:cxn modelId="{B48F48F5-155E-4BFA-BB1A-3848FE704EBD}" type="presParOf" srcId="{40D6F503-89CC-4386-811D-D97926433942}" destId="{799EEA67-F771-4940-AF4E-DCF92D36AD9E}" srcOrd="2" destOrd="0" presId="urn:microsoft.com/office/officeart/2005/8/layout/process4"/>
    <dgm:cxn modelId="{D20DAF2D-83BA-4FCD-88C8-25C1483B75F4}" type="presParOf" srcId="{799EEA67-F771-4940-AF4E-DCF92D36AD9E}" destId="{AF890628-AD67-459D-B028-8C455BC0F29A}" srcOrd="0" destOrd="0" presId="urn:microsoft.com/office/officeart/2005/8/layout/process4"/>
    <dgm:cxn modelId="{2A538722-700A-4F1C-9D34-2DB91562CC7E}" type="presParOf" srcId="{799EEA67-F771-4940-AF4E-DCF92D36AD9E}" destId="{8D9DAC8F-3DD2-49BE-A7B5-9DF435814677}" srcOrd="1" destOrd="0" presId="urn:microsoft.com/office/officeart/2005/8/layout/process4"/>
    <dgm:cxn modelId="{7A888349-1107-4D9B-85FA-90F4342B1B67}" type="presParOf" srcId="{799EEA67-F771-4940-AF4E-DCF92D36AD9E}" destId="{75AA0CCC-7CDC-4ED6-A246-CBAC505E5616}" srcOrd="2" destOrd="0" presId="urn:microsoft.com/office/officeart/2005/8/layout/process4"/>
    <dgm:cxn modelId="{311C055F-616C-4988-BA72-6E5B34FF2D01}" type="presParOf" srcId="{75AA0CCC-7CDC-4ED6-A246-CBAC505E5616}" destId="{90D9A066-8739-4180-93A3-6D749CDDB0D7}" srcOrd="0" destOrd="0" presId="urn:microsoft.com/office/officeart/2005/8/layout/process4"/>
    <dgm:cxn modelId="{E4441357-C198-4852-9ED4-A59439E54233}" type="presParOf" srcId="{40D6F503-89CC-4386-811D-D97926433942}" destId="{5730E941-7B8C-48A2-95BC-ACD67F8A767D}" srcOrd="3" destOrd="0" presId="urn:microsoft.com/office/officeart/2005/8/layout/process4"/>
    <dgm:cxn modelId="{D05A02D8-0DC7-41E0-A047-A3F71F265D8C}" type="presParOf" srcId="{40D6F503-89CC-4386-811D-D97926433942}" destId="{1ADC0A98-733C-40C1-80C0-80EAA8E19AFB}" srcOrd="4" destOrd="0" presId="urn:microsoft.com/office/officeart/2005/8/layout/process4"/>
    <dgm:cxn modelId="{707B3982-8A4F-4133-9B2E-0FF59748A18A}" type="presParOf" srcId="{1ADC0A98-733C-40C1-80C0-80EAA8E19AFB}" destId="{60F8DD04-30AD-45B9-AD2B-6B4F4BD7DBFE}" srcOrd="0" destOrd="0" presId="urn:microsoft.com/office/officeart/2005/8/layout/process4"/>
    <dgm:cxn modelId="{4D0571CF-C373-4912-9588-5325F51A67F1}" type="presParOf" srcId="{40D6F503-89CC-4386-811D-D97926433942}" destId="{C865DF99-C69A-406D-98B6-CF3694B2FA7A}" srcOrd="5" destOrd="0" presId="urn:microsoft.com/office/officeart/2005/8/layout/process4"/>
    <dgm:cxn modelId="{EA837B00-EC27-4B0F-AA9B-EE737CCC2E24}" type="presParOf" srcId="{40D6F503-89CC-4386-811D-D97926433942}" destId="{BB51FF4A-5371-4FA6-B4F0-B7FB9A1394AB}" srcOrd="6" destOrd="0" presId="urn:microsoft.com/office/officeart/2005/8/layout/process4"/>
    <dgm:cxn modelId="{0EA3EF8B-6479-440A-8848-3B80DA7ED664}" type="presParOf" srcId="{BB51FF4A-5371-4FA6-B4F0-B7FB9A1394AB}" destId="{BF20D51E-1450-49F9-8722-328FB2FF1278}" srcOrd="0" destOrd="0" presId="urn:microsoft.com/office/officeart/2005/8/layout/process4"/>
    <dgm:cxn modelId="{6FDB024E-C6BB-44A0-BC52-4D255777EBAF}" type="presParOf" srcId="{BB51FF4A-5371-4FA6-B4F0-B7FB9A1394AB}" destId="{0BDA9674-99DC-4916-B3DF-5A32A4757646}" srcOrd="1" destOrd="0" presId="urn:microsoft.com/office/officeart/2005/8/layout/process4"/>
    <dgm:cxn modelId="{EA07EC33-9D2F-4AB9-90C6-FB292F9D9FF3}" type="presParOf" srcId="{BB51FF4A-5371-4FA6-B4F0-B7FB9A1394AB}" destId="{7119FB5F-74EF-4B68-B3B4-07DA4A6EBDB2}" srcOrd="2" destOrd="0" presId="urn:microsoft.com/office/officeart/2005/8/layout/process4"/>
    <dgm:cxn modelId="{ACDFA3BF-1890-4174-8B25-C11F7C0AA277}" type="presParOf" srcId="{7119FB5F-74EF-4B68-B3B4-07DA4A6EBDB2}" destId="{6CBAB5C9-689D-4410-BBF7-FED811574C1C}" srcOrd="0" destOrd="0" presId="urn:microsoft.com/office/officeart/2005/8/layout/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000" dirty="0" smtClean="0"/>
            <a:t>Release kinetics of DOX and ICG</a:t>
          </a:r>
          <a:endParaRPr lang="en-US" sz="2000" dirty="0"/>
        </a:p>
      </dgm:t>
    </dgm:pt>
    <dgm:pt modelId="{06385561-17A6-4D51-A675-4A9FAA3FF39C}" type="parTrans" cxnId="{E4A0CCC7-34CA-4E79-83E0-D7A1ADE52AA9}">
      <dgm:prSet/>
      <dgm:spPr/>
      <dgm:t>
        <a:bodyPr/>
        <a:lstStyle/>
        <a:p>
          <a:endParaRPr lang="en-US" sz="1600"/>
        </a:p>
      </dgm:t>
    </dgm:pt>
    <dgm:pt modelId="{BE028CB9-D97B-4C82-A2E5-12780AB82990}" type="sibTrans" cxnId="{E4A0CCC7-34CA-4E79-83E0-D7A1ADE52AA9}">
      <dgm:prSet/>
      <dgm:spPr/>
      <dgm:t>
        <a:bodyPr/>
        <a:lstStyle/>
        <a:p>
          <a:endParaRPr lang="en-US" sz="1600"/>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E4A0CCC7-34CA-4E79-83E0-D7A1ADE52AA9}" srcId="{1BB81361-9F51-4EA8-9F79-E646E9273B56}" destId="{BA6FF989-DA89-4A96-A4C9-6CFDE78200BF}" srcOrd="0" destOrd="0" parTransId="{06385561-17A6-4D51-A675-4A9FAA3FF39C}" sibTransId="{BE028CB9-D97B-4C82-A2E5-12780AB82990}"/>
    <dgm:cxn modelId="{93CBD456-6421-4468-8197-5384A0EAF8B7}" type="presOf" srcId="{BA6FF989-DA89-4A96-A4C9-6CFDE78200BF}" destId="{A29D0E6E-71C2-4F8A-A737-E4F3988437A6}" srcOrd="0" destOrd="0" presId="urn:microsoft.com/office/officeart/2005/8/layout/vList2"/>
    <dgm:cxn modelId="{995ECCA9-6DD5-4F7F-89F5-D72DD0A7C491}" type="presOf" srcId="{1BB81361-9F51-4EA8-9F79-E646E9273B56}" destId="{3DC562B5-A035-4A46-B826-A7F436BAF511}" srcOrd="0" destOrd="0" presId="urn:microsoft.com/office/officeart/2005/8/layout/vList2"/>
    <dgm:cxn modelId="{EE1AF5B2-EEE6-422C-8785-184275377A09}"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C753A05-354F-4606-AC7F-0B94E701757F}" type="doc">
      <dgm:prSet loTypeId="urn:microsoft.com/office/officeart/2005/8/layout/chevron2" loCatId="list" qsTypeId="urn:microsoft.com/office/officeart/2005/8/quickstyle/simple3" qsCatId="simple" csTypeId="urn:microsoft.com/office/officeart/2005/8/colors/accent3_4" csCatId="accent3" phldr="1"/>
      <dgm:spPr/>
      <dgm:t>
        <a:bodyPr/>
        <a:lstStyle/>
        <a:p>
          <a:endParaRPr lang="en-US"/>
        </a:p>
      </dgm:t>
    </dgm:pt>
    <dgm:pt modelId="{6F53A742-F3B0-457C-8B37-0809EDA88059}">
      <dgm:prSet phldrT="[Text]" custT="1"/>
      <dgm:spPr/>
      <dgm:t>
        <a:bodyPr/>
        <a:lstStyle/>
        <a:p>
          <a:r>
            <a:rPr lang="en-US" sz="1800" dirty="0" smtClean="0">
              <a:latin typeface="Times New Roman" pitchFamily="18" charset="0"/>
              <a:cs typeface="Times New Roman" pitchFamily="18" charset="0"/>
            </a:rPr>
            <a:t> </a:t>
          </a:r>
          <a:endParaRPr lang="en-US" sz="1800" dirty="0">
            <a:latin typeface="Times New Roman" pitchFamily="18" charset="0"/>
            <a:cs typeface="Times New Roman" pitchFamily="18" charset="0"/>
          </a:endParaRPr>
        </a:p>
      </dgm:t>
    </dgm:pt>
    <dgm:pt modelId="{66B3EA5E-671E-4287-BCC9-55764DC9C2F0}" type="parTrans" cxnId="{ABD10E77-3050-466E-8235-503A8F64DFD0}">
      <dgm:prSet/>
      <dgm:spPr/>
      <dgm:t>
        <a:bodyPr/>
        <a:lstStyle/>
        <a:p>
          <a:endParaRPr lang="en-US" sz="1800">
            <a:latin typeface="Times New Roman" pitchFamily="18" charset="0"/>
            <a:cs typeface="Times New Roman" pitchFamily="18" charset="0"/>
          </a:endParaRPr>
        </a:p>
      </dgm:t>
    </dgm:pt>
    <dgm:pt modelId="{26D67122-F518-4472-AD51-617A6057E059}" type="sibTrans" cxnId="{ABD10E77-3050-466E-8235-503A8F64DFD0}">
      <dgm:prSet/>
      <dgm:spPr/>
      <dgm:t>
        <a:bodyPr/>
        <a:lstStyle/>
        <a:p>
          <a:endParaRPr lang="en-US" sz="1800">
            <a:latin typeface="Times New Roman" pitchFamily="18" charset="0"/>
            <a:cs typeface="Times New Roman" pitchFamily="18" charset="0"/>
          </a:endParaRPr>
        </a:p>
      </dgm:t>
    </dgm:pt>
    <dgm:pt modelId="{87A76651-E21E-48C2-B4B6-A41C3F04DCF8}">
      <dgm:prSet phldrT="[Text]" custT="1"/>
      <dgm:spPr/>
      <dgm:t>
        <a:bodyPr/>
        <a:lstStyle/>
        <a:p>
          <a:r>
            <a:rPr lang="en-US" sz="1800" dirty="0" smtClean="0">
              <a:latin typeface="Times New Roman" pitchFamily="18" charset="0"/>
              <a:cs typeface="Times New Roman" pitchFamily="18" charset="0"/>
            </a:rPr>
            <a:t>Mutation</a:t>
          </a:r>
          <a:endParaRPr lang="en-US" sz="1800" dirty="0">
            <a:latin typeface="Times New Roman" pitchFamily="18" charset="0"/>
            <a:cs typeface="Times New Roman" pitchFamily="18" charset="0"/>
          </a:endParaRPr>
        </a:p>
      </dgm:t>
    </dgm:pt>
    <dgm:pt modelId="{3D1AF716-5E20-4FB5-BFF4-412B9DBD99F3}" type="parTrans" cxnId="{0E325956-319B-4A4A-992D-45E44AC2ADF6}">
      <dgm:prSet/>
      <dgm:spPr/>
      <dgm:t>
        <a:bodyPr/>
        <a:lstStyle/>
        <a:p>
          <a:endParaRPr lang="en-US" sz="1800">
            <a:latin typeface="Times New Roman" pitchFamily="18" charset="0"/>
            <a:cs typeface="Times New Roman" pitchFamily="18" charset="0"/>
          </a:endParaRPr>
        </a:p>
      </dgm:t>
    </dgm:pt>
    <dgm:pt modelId="{4FBD07E3-B6E2-4BBD-AC2E-54FF62D66019}" type="sibTrans" cxnId="{0E325956-319B-4A4A-992D-45E44AC2ADF6}">
      <dgm:prSet/>
      <dgm:spPr/>
      <dgm:t>
        <a:bodyPr/>
        <a:lstStyle/>
        <a:p>
          <a:endParaRPr lang="en-US" sz="1800">
            <a:latin typeface="Times New Roman" pitchFamily="18" charset="0"/>
            <a:cs typeface="Times New Roman" pitchFamily="18" charset="0"/>
          </a:endParaRPr>
        </a:p>
      </dgm:t>
    </dgm:pt>
    <dgm:pt modelId="{CAC30C62-4F66-4A7C-836F-789996E24962}">
      <dgm:prSet phldrT="[Text]" custT="1"/>
      <dgm:spPr/>
      <dgm:t>
        <a:bodyPr/>
        <a:lstStyle/>
        <a:p>
          <a:r>
            <a:rPr lang="en-US" sz="1800" dirty="0" smtClean="0">
              <a:latin typeface="Times New Roman" pitchFamily="18" charset="0"/>
              <a:cs typeface="Times New Roman" pitchFamily="18" charset="0"/>
            </a:rPr>
            <a:t> </a:t>
          </a:r>
          <a:endParaRPr lang="en-US" sz="1800" dirty="0">
            <a:latin typeface="Times New Roman" pitchFamily="18" charset="0"/>
            <a:cs typeface="Times New Roman" pitchFamily="18" charset="0"/>
          </a:endParaRPr>
        </a:p>
      </dgm:t>
    </dgm:pt>
    <dgm:pt modelId="{5BA23293-7C27-44F3-AE61-193E02C25D7E}" type="parTrans" cxnId="{B750C36E-EADD-4714-8D08-680675E11D2F}">
      <dgm:prSet/>
      <dgm:spPr/>
      <dgm:t>
        <a:bodyPr/>
        <a:lstStyle/>
        <a:p>
          <a:endParaRPr lang="en-US" sz="1800">
            <a:latin typeface="Times New Roman" pitchFamily="18" charset="0"/>
            <a:cs typeface="Times New Roman" pitchFamily="18" charset="0"/>
          </a:endParaRPr>
        </a:p>
      </dgm:t>
    </dgm:pt>
    <dgm:pt modelId="{9056B2BD-51A9-4DD4-94CB-2824E7F1240F}" type="sibTrans" cxnId="{B750C36E-EADD-4714-8D08-680675E11D2F}">
      <dgm:prSet/>
      <dgm:spPr/>
      <dgm:t>
        <a:bodyPr/>
        <a:lstStyle/>
        <a:p>
          <a:endParaRPr lang="en-US" sz="1800">
            <a:latin typeface="Times New Roman" pitchFamily="18" charset="0"/>
            <a:cs typeface="Times New Roman" pitchFamily="18" charset="0"/>
          </a:endParaRPr>
        </a:p>
      </dgm:t>
    </dgm:pt>
    <dgm:pt modelId="{0954F689-4786-42CC-A117-D326913A8620}">
      <dgm:prSet phldrT="[Text]" custT="1"/>
      <dgm:spPr/>
      <dgm:t>
        <a:bodyPr/>
        <a:lstStyle/>
        <a:p>
          <a:r>
            <a:rPr lang="en-US" sz="1800" dirty="0" smtClean="0">
              <a:latin typeface="Times New Roman" pitchFamily="18" charset="0"/>
              <a:cs typeface="Times New Roman" pitchFamily="18" charset="0"/>
            </a:rPr>
            <a:t>Uncontrolled Cell Division</a:t>
          </a:r>
          <a:endParaRPr lang="en-US" sz="1800" dirty="0">
            <a:latin typeface="Times New Roman" pitchFamily="18" charset="0"/>
            <a:cs typeface="Times New Roman" pitchFamily="18" charset="0"/>
          </a:endParaRPr>
        </a:p>
      </dgm:t>
    </dgm:pt>
    <dgm:pt modelId="{B9F67399-B065-4A81-B6A0-0B356F6C841E}" type="parTrans" cxnId="{FB67250C-57CC-4E75-812D-E9770BEB5B84}">
      <dgm:prSet/>
      <dgm:spPr/>
      <dgm:t>
        <a:bodyPr/>
        <a:lstStyle/>
        <a:p>
          <a:endParaRPr lang="en-US" sz="1800">
            <a:latin typeface="Times New Roman" pitchFamily="18" charset="0"/>
            <a:cs typeface="Times New Roman" pitchFamily="18" charset="0"/>
          </a:endParaRPr>
        </a:p>
      </dgm:t>
    </dgm:pt>
    <dgm:pt modelId="{326CAA91-28BC-479D-95A0-8B1868AD3DA6}" type="sibTrans" cxnId="{FB67250C-57CC-4E75-812D-E9770BEB5B84}">
      <dgm:prSet/>
      <dgm:spPr/>
      <dgm:t>
        <a:bodyPr/>
        <a:lstStyle/>
        <a:p>
          <a:endParaRPr lang="en-US" sz="1800">
            <a:latin typeface="Times New Roman" pitchFamily="18" charset="0"/>
            <a:cs typeface="Times New Roman" pitchFamily="18" charset="0"/>
          </a:endParaRPr>
        </a:p>
      </dgm:t>
    </dgm:pt>
    <dgm:pt modelId="{550F35EA-3C3A-4B07-A731-7555337CC03A}">
      <dgm:prSet phldrT="[Text]" custT="1"/>
      <dgm:spPr/>
      <dgm:t>
        <a:bodyPr/>
        <a:lstStyle/>
        <a:p>
          <a:r>
            <a:rPr lang="en-US" sz="1800" dirty="0" smtClean="0">
              <a:latin typeface="Times New Roman" pitchFamily="18" charset="0"/>
              <a:cs typeface="Times New Roman" pitchFamily="18" charset="0"/>
            </a:rPr>
            <a:t> </a:t>
          </a:r>
          <a:endParaRPr lang="en-US" sz="1800" dirty="0">
            <a:latin typeface="Times New Roman" pitchFamily="18" charset="0"/>
            <a:cs typeface="Times New Roman" pitchFamily="18" charset="0"/>
          </a:endParaRPr>
        </a:p>
      </dgm:t>
    </dgm:pt>
    <dgm:pt modelId="{4DAF823E-AC3A-49BF-A24D-2A16EE13D1BC}" type="parTrans" cxnId="{7FFEB8AD-257C-4D4D-B5A4-1442850C6319}">
      <dgm:prSet/>
      <dgm:spPr/>
      <dgm:t>
        <a:bodyPr/>
        <a:lstStyle/>
        <a:p>
          <a:endParaRPr lang="en-US" sz="1800">
            <a:latin typeface="Times New Roman" pitchFamily="18" charset="0"/>
            <a:cs typeface="Times New Roman" pitchFamily="18" charset="0"/>
          </a:endParaRPr>
        </a:p>
      </dgm:t>
    </dgm:pt>
    <dgm:pt modelId="{763654DA-C5B4-4DDE-BE51-CFAD58F45727}" type="sibTrans" cxnId="{7FFEB8AD-257C-4D4D-B5A4-1442850C6319}">
      <dgm:prSet/>
      <dgm:spPr/>
      <dgm:t>
        <a:bodyPr/>
        <a:lstStyle/>
        <a:p>
          <a:endParaRPr lang="en-US" sz="1800">
            <a:latin typeface="Times New Roman" pitchFamily="18" charset="0"/>
            <a:cs typeface="Times New Roman" pitchFamily="18" charset="0"/>
          </a:endParaRPr>
        </a:p>
      </dgm:t>
    </dgm:pt>
    <dgm:pt modelId="{CEC44636-2618-4FD9-AB0B-496355314300}">
      <dgm:prSet phldrT="[Text]" custT="1"/>
      <dgm:spPr/>
      <dgm:t>
        <a:bodyPr/>
        <a:lstStyle/>
        <a:p>
          <a:r>
            <a:rPr lang="en-US" sz="1800" dirty="0" smtClean="0">
              <a:latin typeface="Times New Roman" pitchFamily="18" charset="0"/>
              <a:cs typeface="Times New Roman" pitchFamily="18" charset="0"/>
            </a:rPr>
            <a:t>Lack of Contact Inhibition</a:t>
          </a:r>
          <a:endParaRPr lang="en-US" sz="1800" dirty="0">
            <a:latin typeface="Times New Roman" pitchFamily="18" charset="0"/>
            <a:cs typeface="Times New Roman" pitchFamily="18" charset="0"/>
          </a:endParaRPr>
        </a:p>
      </dgm:t>
    </dgm:pt>
    <dgm:pt modelId="{0E055DC5-16BC-48B0-B71E-3E22FB5BDDCD}" type="parTrans" cxnId="{7837772C-DEFD-4FAE-84AF-49E10FC19368}">
      <dgm:prSet/>
      <dgm:spPr/>
      <dgm:t>
        <a:bodyPr/>
        <a:lstStyle/>
        <a:p>
          <a:endParaRPr lang="en-US" sz="1800">
            <a:latin typeface="Times New Roman" pitchFamily="18" charset="0"/>
            <a:cs typeface="Times New Roman" pitchFamily="18" charset="0"/>
          </a:endParaRPr>
        </a:p>
      </dgm:t>
    </dgm:pt>
    <dgm:pt modelId="{E7B2BE69-291B-41DE-9066-7860AFC77CF6}" type="sibTrans" cxnId="{7837772C-DEFD-4FAE-84AF-49E10FC19368}">
      <dgm:prSet/>
      <dgm:spPr/>
      <dgm:t>
        <a:bodyPr/>
        <a:lstStyle/>
        <a:p>
          <a:endParaRPr lang="en-US" sz="1800">
            <a:latin typeface="Times New Roman" pitchFamily="18" charset="0"/>
            <a:cs typeface="Times New Roman" pitchFamily="18" charset="0"/>
          </a:endParaRPr>
        </a:p>
      </dgm:t>
    </dgm:pt>
    <dgm:pt modelId="{71584AAF-BA54-4147-A3B9-B366DEDE7370}">
      <dgm:prSet phldrT="[Text]" custT="1"/>
      <dgm:spPr/>
      <dgm:t>
        <a:bodyPr/>
        <a:lstStyle/>
        <a:p>
          <a:r>
            <a:rPr lang="en-US" sz="1800" dirty="0" smtClean="0">
              <a:latin typeface="Times New Roman" pitchFamily="18" charset="0"/>
              <a:cs typeface="Times New Roman" pitchFamily="18" charset="0"/>
            </a:rPr>
            <a:t>Angiogenesis</a:t>
          </a:r>
          <a:endParaRPr lang="en-US" sz="1800" dirty="0">
            <a:latin typeface="Times New Roman" pitchFamily="18" charset="0"/>
            <a:cs typeface="Times New Roman" pitchFamily="18" charset="0"/>
          </a:endParaRPr>
        </a:p>
      </dgm:t>
    </dgm:pt>
    <dgm:pt modelId="{263A5CDE-FFD3-4097-B99E-71D5E4B1A705}" type="parTrans" cxnId="{A7975FB0-765A-4961-8821-E68388D83177}">
      <dgm:prSet/>
      <dgm:spPr/>
      <dgm:t>
        <a:bodyPr/>
        <a:lstStyle/>
        <a:p>
          <a:endParaRPr lang="en-US"/>
        </a:p>
      </dgm:t>
    </dgm:pt>
    <dgm:pt modelId="{1D244031-1843-4F8C-864C-3C8EA7618EC2}" type="sibTrans" cxnId="{A7975FB0-765A-4961-8821-E68388D83177}">
      <dgm:prSet/>
      <dgm:spPr/>
      <dgm:t>
        <a:bodyPr/>
        <a:lstStyle/>
        <a:p>
          <a:endParaRPr lang="en-US"/>
        </a:p>
      </dgm:t>
    </dgm:pt>
    <dgm:pt modelId="{83139E64-2579-481B-95DD-3B8809D7B013}">
      <dgm:prSet phldrT="[Text]" custT="1"/>
      <dgm:spPr/>
      <dgm:t>
        <a:bodyPr/>
        <a:lstStyle/>
        <a:p>
          <a:endParaRPr lang="en-US" sz="1800" dirty="0">
            <a:latin typeface="Times New Roman" pitchFamily="18" charset="0"/>
            <a:cs typeface="Times New Roman" pitchFamily="18" charset="0"/>
          </a:endParaRPr>
        </a:p>
      </dgm:t>
    </dgm:pt>
    <dgm:pt modelId="{9D9C88F8-2644-4FC6-B1C0-C559E505AB11}" type="parTrans" cxnId="{9719CEF9-54D4-4808-ACDB-E53ECF0D168B}">
      <dgm:prSet/>
      <dgm:spPr/>
      <dgm:t>
        <a:bodyPr/>
        <a:lstStyle/>
        <a:p>
          <a:endParaRPr lang="en-US"/>
        </a:p>
      </dgm:t>
    </dgm:pt>
    <dgm:pt modelId="{BC33C502-2552-4B0D-86FF-2AD2B9839F8A}" type="sibTrans" cxnId="{9719CEF9-54D4-4808-ACDB-E53ECF0D168B}">
      <dgm:prSet/>
      <dgm:spPr/>
      <dgm:t>
        <a:bodyPr/>
        <a:lstStyle/>
        <a:p>
          <a:endParaRPr lang="en-US"/>
        </a:p>
      </dgm:t>
    </dgm:pt>
    <dgm:pt modelId="{AABEBA53-459D-44EB-896E-45BCFE0143AE}">
      <dgm:prSet phldrT="[Text]" custT="1"/>
      <dgm:spPr/>
      <dgm:t>
        <a:bodyPr/>
        <a:lstStyle/>
        <a:p>
          <a:r>
            <a:rPr lang="en-US" sz="1800" dirty="0" smtClean="0">
              <a:latin typeface="Times New Roman" pitchFamily="18" charset="0"/>
              <a:cs typeface="Times New Roman" pitchFamily="18" charset="0"/>
            </a:rPr>
            <a:t>Metastasis</a:t>
          </a:r>
          <a:endParaRPr lang="en-US" sz="1800" dirty="0">
            <a:latin typeface="Times New Roman" pitchFamily="18" charset="0"/>
            <a:cs typeface="Times New Roman" pitchFamily="18" charset="0"/>
          </a:endParaRPr>
        </a:p>
      </dgm:t>
    </dgm:pt>
    <dgm:pt modelId="{8642B48C-0CED-412A-B39F-5ECE2E210F84}" type="parTrans" cxnId="{9E10E855-1EAB-4C54-98C0-758A8F70528E}">
      <dgm:prSet/>
      <dgm:spPr/>
      <dgm:t>
        <a:bodyPr/>
        <a:lstStyle/>
        <a:p>
          <a:endParaRPr lang="en-US"/>
        </a:p>
      </dgm:t>
    </dgm:pt>
    <dgm:pt modelId="{CA7F4FE2-8078-45E5-8ABA-98EC57210D78}" type="sibTrans" cxnId="{9E10E855-1EAB-4C54-98C0-758A8F70528E}">
      <dgm:prSet/>
      <dgm:spPr/>
      <dgm:t>
        <a:bodyPr/>
        <a:lstStyle/>
        <a:p>
          <a:endParaRPr lang="en-US"/>
        </a:p>
      </dgm:t>
    </dgm:pt>
    <dgm:pt modelId="{33545212-00EC-4507-9326-8DEA384ADD7B}">
      <dgm:prSet phldrT="[Text]" custT="1"/>
      <dgm:spPr/>
      <dgm:t>
        <a:bodyPr/>
        <a:lstStyle/>
        <a:p>
          <a:endParaRPr lang="en-US" sz="1800" dirty="0">
            <a:latin typeface="Times New Roman" pitchFamily="18" charset="0"/>
            <a:cs typeface="Times New Roman" pitchFamily="18" charset="0"/>
          </a:endParaRPr>
        </a:p>
      </dgm:t>
    </dgm:pt>
    <dgm:pt modelId="{32ABBDFA-A7CA-4C5F-A88E-549AFF116EED}" type="parTrans" cxnId="{F664210E-EDE1-4832-B3BA-9A190B0FA27E}">
      <dgm:prSet/>
      <dgm:spPr/>
      <dgm:t>
        <a:bodyPr/>
        <a:lstStyle/>
        <a:p>
          <a:endParaRPr lang="en-US"/>
        </a:p>
      </dgm:t>
    </dgm:pt>
    <dgm:pt modelId="{807A781B-DD6B-4708-B5C6-15804E27EC1D}" type="sibTrans" cxnId="{F664210E-EDE1-4832-B3BA-9A190B0FA27E}">
      <dgm:prSet/>
      <dgm:spPr/>
      <dgm:t>
        <a:bodyPr/>
        <a:lstStyle/>
        <a:p>
          <a:endParaRPr lang="en-US"/>
        </a:p>
      </dgm:t>
    </dgm:pt>
    <dgm:pt modelId="{B1F86D6F-D6AA-4101-94D3-8213B67AD891}" type="pres">
      <dgm:prSet presAssocID="{7C753A05-354F-4606-AC7F-0B94E701757F}" presName="linearFlow" presStyleCnt="0">
        <dgm:presLayoutVars>
          <dgm:dir/>
          <dgm:animLvl val="lvl"/>
          <dgm:resizeHandles val="exact"/>
        </dgm:presLayoutVars>
      </dgm:prSet>
      <dgm:spPr/>
      <dgm:t>
        <a:bodyPr/>
        <a:lstStyle/>
        <a:p>
          <a:endParaRPr lang="en-US"/>
        </a:p>
      </dgm:t>
    </dgm:pt>
    <dgm:pt modelId="{EDDEFC08-C74A-42E5-9A17-73F34D82C2DF}" type="pres">
      <dgm:prSet presAssocID="{6F53A742-F3B0-457C-8B37-0809EDA88059}" presName="composite" presStyleCnt="0"/>
      <dgm:spPr/>
    </dgm:pt>
    <dgm:pt modelId="{F98B2FDD-F11B-48E5-8702-9608225F4B3C}" type="pres">
      <dgm:prSet presAssocID="{6F53A742-F3B0-457C-8B37-0809EDA88059}" presName="parentText" presStyleLbl="alignNode1" presStyleIdx="0" presStyleCnt="5">
        <dgm:presLayoutVars>
          <dgm:chMax val="1"/>
          <dgm:bulletEnabled val="1"/>
        </dgm:presLayoutVars>
      </dgm:prSet>
      <dgm:spPr/>
      <dgm:t>
        <a:bodyPr/>
        <a:lstStyle/>
        <a:p>
          <a:endParaRPr lang="en-US"/>
        </a:p>
      </dgm:t>
    </dgm:pt>
    <dgm:pt modelId="{38EBBE34-1823-41DE-984A-7F2683844A5E}" type="pres">
      <dgm:prSet presAssocID="{6F53A742-F3B0-457C-8B37-0809EDA88059}" presName="descendantText" presStyleLbl="alignAcc1" presStyleIdx="0" presStyleCnt="5">
        <dgm:presLayoutVars>
          <dgm:bulletEnabled val="1"/>
        </dgm:presLayoutVars>
      </dgm:prSet>
      <dgm:spPr/>
      <dgm:t>
        <a:bodyPr/>
        <a:lstStyle/>
        <a:p>
          <a:endParaRPr lang="en-US"/>
        </a:p>
      </dgm:t>
    </dgm:pt>
    <dgm:pt modelId="{8488AFF2-CB04-4478-895F-779BCEEEC553}" type="pres">
      <dgm:prSet presAssocID="{26D67122-F518-4472-AD51-617A6057E059}" presName="sp" presStyleCnt="0"/>
      <dgm:spPr/>
    </dgm:pt>
    <dgm:pt modelId="{45B61862-162A-4527-AD9F-CFCAEE655171}" type="pres">
      <dgm:prSet presAssocID="{CAC30C62-4F66-4A7C-836F-789996E24962}" presName="composite" presStyleCnt="0"/>
      <dgm:spPr/>
    </dgm:pt>
    <dgm:pt modelId="{2C405796-7FD1-4805-A933-595CA50F01C9}" type="pres">
      <dgm:prSet presAssocID="{CAC30C62-4F66-4A7C-836F-789996E24962}" presName="parentText" presStyleLbl="alignNode1" presStyleIdx="1" presStyleCnt="5">
        <dgm:presLayoutVars>
          <dgm:chMax val="1"/>
          <dgm:bulletEnabled val="1"/>
        </dgm:presLayoutVars>
      </dgm:prSet>
      <dgm:spPr/>
      <dgm:t>
        <a:bodyPr/>
        <a:lstStyle/>
        <a:p>
          <a:endParaRPr lang="en-US"/>
        </a:p>
      </dgm:t>
    </dgm:pt>
    <dgm:pt modelId="{98278239-5B7D-4B1B-9775-92DF082A6C60}" type="pres">
      <dgm:prSet presAssocID="{CAC30C62-4F66-4A7C-836F-789996E24962}" presName="descendantText" presStyleLbl="alignAcc1" presStyleIdx="1" presStyleCnt="5">
        <dgm:presLayoutVars>
          <dgm:bulletEnabled val="1"/>
        </dgm:presLayoutVars>
      </dgm:prSet>
      <dgm:spPr/>
      <dgm:t>
        <a:bodyPr/>
        <a:lstStyle/>
        <a:p>
          <a:endParaRPr lang="en-US"/>
        </a:p>
      </dgm:t>
    </dgm:pt>
    <dgm:pt modelId="{5648664D-DE00-4248-899D-4F81328A8D9F}" type="pres">
      <dgm:prSet presAssocID="{9056B2BD-51A9-4DD4-94CB-2824E7F1240F}" presName="sp" presStyleCnt="0"/>
      <dgm:spPr/>
    </dgm:pt>
    <dgm:pt modelId="{35C92B3C-13C0-4E82-9402-AAF794CD6D8E}" type="pres">
      <dgm:prSet presAssocID="{550F35EA-3C3A-4B07-A731-7555337CC03A}" presName="composite" presStyleCnt="0"/>
      <dgm:spPr/>
    </dgm:pt>
    <dgm:pt modelId="{9AC525C2-43A4-4A53-9463-25BDE71CE03D}" type="pres">
      <dgm:prSet presAssocID="{550F35EA-3C3A-4B07-A731-7555337CC03A}" presName="parentText" presStyleLbl="alignNode1" presStyleIdx="2" presStyleCnt="5">
        <dgm:presLayoutVars>
          <dgm:chMax val="1"/>
          <dgm:bulletEnabled val="1"/>
        </dgm:presLayoutVars>
      </dgm:prSet>
      <dgm:spPr/>
      <dgm:t>
        <a:bodyPr/>
        <a:lstStyle/>
        <a:p>
          <a:endParaRPr lang="en-US"/>
        </a:p>
      </dgm:t>
    </dgm:pt>
    <dgm:pt modelId="{16DB8437-01D0-4087-8840-796098EA6825}" type="pres">
      <dgm:prSet presAssocID="{550F35EA-3C3A-4B07-A731-7555337CC03A}" presName="descendantText" presStyleLbl="alignAcc1" presStyleIdx="2" presStyleCnt="5">
        <dgm:presLayoutVars>
          <dgm:bulletEnabled val="1"/>
        </dgm:presLayoutVars>
      </dgm:prSet>
      <dgm:spPr/>
      <dgm:t>
        <a:bodyPr/>
        <a:lstStyle/>
        <a:p>
          <a:endParaRPr lang="en-US"/>
        </a:p>
      </dgm:t>
    </dgm:pt>
    <dgm:pt modelId="{99F47B87-C066-41CC-B8E5-0CE9E837FB89}" type="pres">
      <dgm:prSet presAssocID="{763654DA-C5B4-4DDE-BE51-CFAD58F45727}" presName="sp" presStyleCnt="0"/>
      <dgm:spPr/>
    </dgm:pt>
    <dgm:pt modelId="{6D86B306-967A-4916-9B96-1AEA378BD429}" type="pres">
      <dgm:prSet presAssocID="{83139E64-2579-481B-95DD-3B8809D7B013}" presName="composite" presStyleCnt="0"/>
      <dgm:spPr/>
    </dgm:pt>
    <dgm:pt modelId="{C2285119-98AB-4964-986A-DCF1E2C3668B}" type="pres">
      <dgm:prSet presAssocID="{83139E64-2579-481B-95DD-3B8809D7B013}" presName="parentText" presStyleLbl="alignNode1" presStyleIdx="3" presStyleCnt="5">
        <dgm:presLayoutVars>
          <dgm:chMax val="1"/>
          <dgm:bulletEnabled val="1"/>
        </dgm:presLayoutVars>
      </dgm:prSet>
      <dgm:spPr/>
      <dgm:t>
        <a:bodyPr/>
        <a:lstStyle/>
        <a:p>
          <a:endParaRPr lang="en-US"/>
        </a:p>
      </dgm:t>
    </dgm:pt>
    <dgm:pt modelId="{A1EB6E73-3B7B-461E-8A7F-8758E1A4B723}" type="pres">
      <dgm:prSet presAssocID="{83139E64-2579-481B-95DD-3B8809D7B013}" presName="descendantText" presStyleLbl="alignAcc1" presStyleIdx="3" presStyleCnt="5">
        <dgm:presLayoutVars>
          <dgm:bulletEnabled val="1"/>
        </dgm:presLayoutVars>
      </dgm:prSet>
      <dgm:spPr/>
      <dgm:t>
        <a:bodyPr/>
        <a:lstStyle/>
        <a:p>
          <a:endParaRPr lang="en-US"/>
        </a:p>
      </dgm:t>
    </dgm:pt>
    <dgm:pt modelId="{8FEEB10F-0DB1-4A57-A5B2-859475790866}" type="pres">
      <dgm:prSet presAssocID="{BC33C502-2552-4B0D-86FF-2AD2B9839F8A}" presName="sp" presStyleCnt="0"/>
      <dgm:spPr/>
    </dgm:pt>
    <dgm:pt modelId="{9FD7B3BE-D305-4563-9CE9-FBB5E1B8AC60}" type="pres">
      <dgm:prSet presAssocID="{33545212-00EC-4507-9326-8DEA384ADD7B}" presName="composite" presStyleCnt="0"/>
      <dgm:spPr/>
    </dgm:pt>
    <dgm:pt modelId="{2A54A5C1-B030-4F93-8EF6-B9A13AE9D208}" type="pres">
      <dgm:prSet presAssocID="{33545212-00EC-4507-9326-8DEA384ADD7B}" presName="parentText" presStyleLbl="alignNode1" presStyleIdx="4" presStyleCnt="5">
        <dgm:presLayoutVars>
          <dgm:chMax val="1"/>
          <dgm:bulletEnabled val="1"/>
        </dgm:presLayoutVars>
      </dgm:prSet>
      <dgm:spPr/>
      <dgm:t>
        <a:bodyPr/>
        <a:lstStyle/>
        <a:p>
          <a:endParaRPr lang="en-US"/>
        </a:p>
      </dgm:t>
    </dgm:pt>
    <dgm:pt modelId="{C7465C77-407E-4C1D-979D-6BFCE6E79B4C}" type="pres">
      <dgm:prSet presAssocID="{33545212-00EC-4507-9326-8DEA384ADD7B}" presName="descendantText" presStyleLbl="alignAcc1" presStyleIdx="4" presStyleCnt="5">
        <dgm:presLayoutVars>
          <dgm:bulletEnabled val="1"/>
        </dgm:presLayoutVars>
      </dgm:prSet>
      <dgm:spPr/>
      <dgm:t>
        <a:bodyPr/>
        <a:lstStyle/>
        <a:p>
          <a:endParaRPr lang="en-US"/>
        </a:p>
      </dgm:t>
    </dgm:pt>
  </dgm:ptLst>
  <dgm:cxnLst>
    <dgm:cxn modelId="{A533FA9B-8930-4409-B49E-49B806E55374}" type="presOf" srcId="{6F53A742-F3B0-457C-8B37-0809EDA88059}" destId="{F98B2FDD-F11B-48E5-8702-9608225F4B3C}" srcOrd="0" destOrd="0" presId="urn:microsoft.com/office/officeart/2005/8/layout/chevron2"/>
    <dgm:cxn modelId="{4D59F515-3A77-417F-9D42-09D239EDC1A0}" type="presOf" srcId="{0954F689-4786-42CC-A117-D326913A8620}" destId="{98278239-5B7D-4B1B-9775-92DF082A6C60}" srcOrd="0" destOrd="0" presId="urn:microsoft.com/office/officeart/2005/8/layout/chevron2"/>
    <dgm:cxn modelId="{D4BFF737-9F8B-4068-A2F2-75E70D1CF6D6}" type="presOf" srcId="{550F35EA-3C3A-4B07-A731-7555337CC03A}" destId="{9AC525C2-43A4-4A53-9463-25BDE71CE03D}" srcOrd="0" destOrd="0" presId="urn:microsoft.com/office/officeart/2005/8/layout/chevron2"/>
    <dgm:cxn modelId="{45CB947F-A766-4A24-B3C0-1AF2AD9D5144}" type="presOf" srcId="{33545212-00EC-4507-9326-8DEA384ADD7B}" destId="{2A54A5C1-B030-4F93-8EF6-B9A13AE9D208}" srcOrd="0" destOrd="0" presId="urn:microsoft.com/office/officeart/2005/8/layout/chevron2"/>
    <dgm:cxn modelId="{724EBF57-EF03-4B4B-8B6E-E24B3B4DFB11}" type="presOf" srcId="{7C753A05-354F-4606-AC7F-0B94E701757F}" destId="{B1F86D6F-D6AA-4101-94D3-8213B67AD891}" srcOrd="0" destOrd="0" presId="urn:microsoft.com/office/officeart/2005/8/layout/chevron2"/>
    <dgm:cxn modelId="{B186A842-D954-4217-8137-C8FCB14C465E}" type="presOf" srcId="{CEC44636-2618-4FD9-AB0B-496355314300}" destId="{16DB8437-01D0-4087-8840-796098EA6825}" srcOrd="0" destOrd="0" presId="urn:microsoft.com/office/officeart/2005/8/layout/chevron2"/>
    <dgm:cxn modelId="{7837772C-DEFD-4FAE-84AF-49E10FC19368}" srcId="{550F35EA-3C3A-4B07-A731-7555337CC03A}" destId="{CEC44636-2618-4FD9-AB0B-496355314300}" srcOrd="0" destOrd="0" parTransId="{0E055DC5-16BC-48B0-B71E-3E22FB5BDDCD}" sibTransId="{E7B2BE69-291B-41DE-9066-7860AFC77CF6}"/>
    <dgm:cxn modelId="{0A3447F1-6A7B-4991-AB62-5AE8AD8CE2CA}" type="presOf" srcId="{AABEBA53-459D-44EB-896E-45BCFE0143AE}" destId="{C7465C77-407E-4C1D-979D-6BFCE6E79B4C}" srcOrd="0" destOrd="0" presId="urn:microsoft.com/office/officeart/2005/8/layout/chevron2"/>
    <dgm:cxn modelId="{9E10E855-1EAB-4C54-98C0-758A8F70528E}" srcId="{33545212-00EC-4507-9326-8DEA384ADD7B}" destId="{AABEBA53-459D-44EB-896E-45BCFE0143AE}" srcOrd="0" destOrd="0" parTransId="{8642B48C-0CED-412A-B39F-5ECE2E210F84}" sibTransId="{CA7F4FE2-8078-45E5-8ABA-98EC57210D78}"/>
    <dgm:cxn modelId="{806E4FC3-AACB-4B92-86A0-DC00A60972AE}" type="presOf" srcId="{CAC30C62-4F66-4A7C-836F-789996E24962}" destId="{2C405796-7FD1-4805-A933-595CA50F01C9}" srcOrd="0" destOrd="0" presId="urn:microsoft.com/office/officeart/2005/8/layout/chevron2"/>
    <dgm:cxn modelId="{F664210E-EDE1-4832-B3BA-9A190B0FA27E}" srcId="{7C753A05-354F-4606-AC7F-0B94E701757F}" destId="{33545212-00EC-4507-9326-8DEA384ADD7B}" srcOrd="4" destOrd="0" parTransId="{32ABBDFA-A7CA-4C5F-A88E-549AFF116EED}" sibTransId="{807A781B-DD6B-4708-B5C6-15804E27EC1D}"/>
    <dgm:cxn modelId="{9719CEF9-54D4-4808-ACDB-E53ECF0D168B}" srcId="{7C753A05-354F-4606-AC7F-0B94E701757F}" destId="{83139E64-2579-481B-95DD-3B8809D7B013}" srcOrd="3" destOrd="0" parTransId="{9D9C88F8-2644-4FC6-B1C0-C559E505AB11}" sibTransId="{BC33C502-2552-4B0D-86FF-2AD2B9839F8A}"/>
    <dgm:cxn modelId="{FB67250C-57CC-4E75-812D-E9770BEB5B84}" srcId="{CAC30C62-4F66-4A7C-836F-789996E24962}" destId="{0954F689-4786-42CC-A117-D326913A8620}" srcOrd="0" destOrd="0" parTransId="{B9F67399-B065-4A81-B6A0-0B356F6C841E}" sibTransId="{326CAA91-28BC-479D-95A0-8B1868AD3DA6}"/>
    <dgm:cxn modelId="{7FFEB8AD-257C-4D4D-B5A4-1442850C6319}" srcId="{7C753A05-354F-4606-AC7F-0B94E701757F}" destId="{550F35EA-3C3A-4B07-A731-7555337CC03A}" srcOrd="2" destOrd="0" parTransId="{4DAF823E-AC3A-49BF-A24D-2A16EE13D1BC}" sibTransId="{763654DA-C5B4-4DDE-BE51-CFAD58F45727}"/>
    <dgm:cxn modelId="{E6899641-2FC0-4233-8935-207EDBF9F071}" type="presOf" srcId="{87A76651-E21E-48C2-B4B6-A41C3F04DCF8}" destId="{38EBBE34-1823-41DE-984A-7F2683844A5E}" srcOrd="0" destOrd="0" presId="urn:microsoft.com/office/officeart/2005/8/layout/chevron2"/>
    <dgm:cxn modelId="{A7975FB0-765A-4961-8821-E68388D83177}" srcId="{83139E64-2579-481B-95DD-3B8809D7B013}" destId="{71584AAF-BA54-4147-A3B9-B366DEDE7370}" srcOrd="0" destOrd="0" parTransId="{263A5CDE-FFD3-4097-B99E-71D5E4B1A705}" sibTransId="{1D244031-1843-4F8C-864C-3C8EA7618EC2}"/>
    <dgm:cxn modelId="{ABD10E77-3050-466E-8235-503A8F64DFD0}" srcId="{7C753A05-354F-4606-AC7F-0B94E701757F}" destId="{6F53A742-F3B0-457C-8B37-0809EDA88059}" srcOrd="0" destOrd="0" parTransId="{66B3EA5E-671E-4287-BCC9-55764DC9C2F0}" sibTransId="{26D67122-F518-4472-AD51-617A6057E059}"/>
    <dgm:cxn modelId="{B750C36E-EADD-4714-8D08-680675E11D2F}" srcId="{7C753A05-354F-4606-AC7F-0B94E701757F}" destId="{CAC30C62-4F66-4A7C-836F-789996E24962}" srcOrd="1" destOrd="0" parTransId="{5BA23293-7C27-44F3-AE61-193E02C25D7E}" sibTransId="{9056B2BD-51A9-4DD4-94CB-2824E7F1240F}"/>
    <dgm:cxn modelId="{0E325956-319B-4A4A-992D-45E44AC2ADF6}" srcId="{6F53A742-F3B0-457C-8B37-0809EDA88059}" destId="{87A76651-E21E-48C2-B4B6-A41C3F04DCF8}" srcOrd="0" destOrd="0" parTransId="{3D1AF716-5E20-4FB5-BFF4-412B9DBD99F3}" sibTransId="{4FBD07E3-B6E2-4BBD-AC2E-54FF62D66019}"/>
    <dgm:cxn modelId="{0C999FE4-72A9-49C1-B1DD-73A8BD5C8CF3}" type="presOf" srcId="{83139E64-2579-481B-95DD-3B8809D7B013}" destId="{C2285119-98AB-4964-986A-DCF1E2C3668B}" srcOrd="0" destOrd="0" presId="urn:microsoft.com/office/officeart/2005/8/layout/chevron2"/>
    <dgm:cxn modelId="{11A3DB86-2FB3-4C6E-BE57-E99164D5CA11}" type="presOf" srcId="{71584AAF-BA54-4147-A3B9-B366DEDE7370}" destId="{A1EB6E73-3B7B-461E-8A7F-8758E1A4B723}" srcOrd="0" destOrd="0" presId="urn:microsoft.com/office/officeart/2005/8/layout/chevron2"/>
    <dgm:cxn modelId="{B3B31869-A9F0-45E4-834C-9FDB5E6CF783}" type="presParOf" srcId="{B1F86D6F-D6AA-4101-94D3-8213B67AD891}" destId="{EDDEFC08-C74A-42E5-9A17-73F34D82C2DF}" srcOrd="0" destOrd="0" presId="urn:microsoft.com/office/officeart/2005/8/layout/chevron2"/>
    <dgm:cxn modelId="{AB77BCB6-BA4A-4F94-8C05-E0BEA3231692}" type="presParOf" srcId="{EDDEFC08-C74A-42E5-9A17-73F34D82C2DF}" destId="{F98B2FDD-F11B-48E5-8702-9608225F4B3C}" srcOrd="0" destOrd="0" presId="urn:microsoft.com/office/officeart/2005/8/layout/chevron2"/>
    <dgm:cxn modelId="{B3086826-8300-404C-8DA1-DC6AB64BB5F4}" type="presParOf" srcId="{EDDEFC08-C74A-42E5-9A17-73F34D82C2DF}" destId="{38EBBE34-1823-41DE-984A-7F2683844A5E}" srcOrd="1" destOrd="0" presId="urn:microsoft.com/office/officeart/2005/8/layout/chevron2"/>
    <dgm:cxn modelId="{359115D5-7352-4466-80DB-05ED7A1A09D0}" type="presParOf" srcId="{B1F86D6F-D6AA-4101-94D3-8213B67AD891}" destId="{8488AFF2-CB04-4478-895F-779BCEEEC553}" srcOrd="1" destOrd="0" presId="urn:microsoft.com/office/officeart/2005/8/layout/chevron2"/>
    <dgm:cxn modelId="{090903E7-9170-4A20-9122-FE8F7B7CE3EA}" type="presParOf" srcId="{B1F86D6F-D6AA-4101-94D3-8213B67AD891}" destId="{45B61862-162A-4527-AD9F-CFCAEE655171}" srcOrd="2" destOrd="0" presId="urn:microsoft.com/office/officeart/2005/8/layout/chevron2"/>
    <dgm:cxn modelId="{5B3FDCD0-F9B0-4286-9EC4-B64F398EEDF9}" type="presParOf" srcId="{45B61862-162A-4527-AD9F-CFCAEE655171}" destId="{2C405796-7FD1-4805-A933-595CA50F01C9}" srcOrd="0" destOrd="0" presId="urn:microsoft.com/office/officeart/2005/8/layout/chevron2"/>
    <dgm:cxn modelId="{8CF6D1EA-F5E5-4E1D-A022-F2A5A8F6390B}" type="presParOf" srcId="{45B61862-162A-4527-AD9F-CFCAEE655171}" destId="{98278239-5B7D-4B1B-9775-92DF082A6C60}" srcOrd="1" destOrd="0" presId="urn:microsoft.com/office/officeart/2005/8/layout/chevron2"/>
    <dgm:cxn modelId="{8FB2479F-880F-4A52-B6CC-7F6D12B826AA}" type="presParOf" srcId="{B1F86D6F-D6AA-4101-94D3-8213B67AD891}" destId="{5648664D-DE00-4248-899D-4F81328A8D9F}" srcOrd="3" destOrd="0" presId="urn:microsoft.com/office/officeart/2005/8/layout/chevron2"/>
    <dgm:cxn modelId="{6BB557B1-8BCB-488A-BA43-D50733C27100}" type="presParOf" srcId="{B1F86D6F-D6AA-4101-94D3-8213B67AD891}" destId="{35C92B3C-13C0-4E82-9402-AAF794CD6D8E}" srcOrd="4" destOrd="0" presId="urn:microsoft.com/office/officeart/2005/8/layout/chevron2"/>
    <dgm:cxn modelId="{BDFDF75F-6023-48F4-85F6-991C825443B2}" type="presParOf" srcId="{35C92B3C-13C0-4E82-9402-AAF794CD6D8E}" destId="{9AC525C2-43A4-4A53-9463-25BDE71CE03D}" srcOrd="0" destOrd="0" presId="urn:microsoft.com/office/officeart/2005/8/layout/chevron2"/>
    <dgm:cxn modelId="{1F65EE75-7BB2-4050-A819-8C64F1372AF3}" type="presParOf" srcId="{35C92B3C-13C0-4E82-9402-AAF794CD6D8E}" destId="{16DB8437-01D0-4087-8840-796098EA6825}" srcOrd="1" destOrd="0" presId="urn:microsoft.com/office/officeart/2005/8/layout/chevron2"/>
    <dgm:cxn modelId="{F0D4063F-F5C4-4A23-8E88-0473D5FF1101}" type="presParOf" srcId="{B1F86D6F-D6AA-4101-94D3-8213B67AD891}" destId="{99F47B87-C066-41CC-B8E5-0CE9E837FB89}" srcOrd="5" destOrd="0" presId="urn:microsoft.com/office/officeart/2005/8/layout/chevron2"/>
    <dgm:cxn modelId="{51C1389B-AA1F-44B1-A6BC-569784EBAF26}" type="presParOf" srcId="{B1F86D6F-D6AA-4101-94D3-8213B67AD891}" destId="{6D86B306-967A-4916-9B96-1AEA378BD429}" srcOrd="6" destOrd="0" presId="urn:microsoft.com/office/officeart/2005/8/layout/chevron2"/>
    <dgm:cxn modelId="{8BD00CA6-046F-420E-B0DF-9939EFC219A2}" type="presParOf" srcId="{6D86B306-967A-4916-9B96-1AEA378BD429}" destId="{C2285119-98AB-4964-986A-DCF1E2C3668B}" srcOrd="0" destOrd="0" presId="urn:microsoft.com/office/officeart/2005/8/layout/chevron2"/>
    <dgm:cxn modelId="{73BBD5F3-8825-42C1-AA82-B83F8CB1E461}" type="presParOf" srcId="{6D86B306-967A-4916-9B96-1AEA378BD429}" destId="{A1EB6E73-3B7B-461E-8A7F-8758E1A4B723}" srcOrd="1" destOrd="0" presId="urn:microsoft.com/office/officeart/2005/8/layout/chevron2"/>
    <dgm:cxn modelId="{FA67EF05-AF5C-4846-99DA-19F90B006DE9}" type="presParOf" srcId="{B1F86D6F-D6AA-4101-94D3-8213B67AD891}" destId="{8FEEB10F-0DB1-4A57-A5B2-859475790866}" srcOrd="7" destOrd="0" presId="urn:microsoft.com/office/officeart/2005/8/layout/chevron2"/>
    <dgm:cxn modelId="{F4759AFE-D29D-4239-8EF7-207450010615}" type="presParOf" srcId="{B1F86D6F-D6AA-4101-94D3-8213B67AD891}" destId="{9FD7B3BE-D305-4563-9CE9-FBB5E1B8AC60}" srcOrd="8" destOrd="0" presId="urn:microsoft.com/office/officeart/2005/8/layout/chevron2"/>
    <dgm:cxn modelId="{21BCFCC2-92C6-42D8-8168-C961895DD3B7}" type="presParOf" srcId="{9FD7B3BE-D305-4563-9CE9-FBB5E1B8AC60}" destId="{2A54A5C1-B030-4F93-8EF6-B9A13AE9D208}" srcOrd="0" destOrd="0" presId="urn:microsoft.com/office/officeart/2005/8/layout/chevron2"/>
    <dgm:cxn modelId="{F96D8A7D-B373-4618-8E11-CC1E10E11435}" type="presParOf" srcId="{9FD7B3BE-D305-4563-9CE9-FBB5E1B8AC60}" destId="{C7465C77-407E-4C1D-979D-6BFCE6E79B4C}" srcOrd="1" destOrd="0" presId="urn:microsoft.com/office/officeart/2005/8/layout/chevron2"/>
  </dgm:cxnLst>
  <dgm:bg/>
  <dgm:whole/>
  <dgm:extLst>
    <a:ext uri="http://schemas.microsoft.com/office/drawing/2008/diagram">
      <dsp:dataModelExt xmlns:dsp="http://schemas.microsoft.com/office/drawing/2008/diagram" relId="rId17" minVer="http://schemas.openxmlformats.org/drawingml/2006/diagram"/>
    </a:ext>
    <a:ext uri="{C62137D5-CB1D-491B-B009-E17868A290BF}">
      <dgm14:recolorImg xmlns:dgm14="http://schemas.microsoft.com/office/drawing/2010/diagram" val="1"/>
    </a:ext>
  </dgm:extLst>
</dgm:dataModel>
</file>

<file path=ppt/diagrams/data40.xml><?xml version="1.0" encoding="utf-8"?>
<dgm:dataModel xmlns:dgm="http://schemas.openxmlformats.org/drawingml/2006/diagram" xmlns:a="http://schemas.openxmlformats.org/drawingml/2006/main">
  <dgm:ptLst>
    <dgm:pt modelId="{CAB60FE6-018E-4717-A123-E421FA3360E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BA6A947-EE7F-49C5-9361-CE4F883A9051}">
      <dgm:prSet custT="1"/>
      <dgm:spPr/>
      <dgm:t>
        <a:bodyPr/>
        <a:lstStyle/>
        <a:p>
          <a:pPr rtl="0"/>
          <a:r>
            <a:rPr lang="en-US" sz="1400" smtClean="0">
              <a:latin typeface="Times New Roman" pitchFamily="18" charset="0"/>
              <a:cs typeface="Times New Roman" pitchFamily="18" charset="0"/>
            </a:rPr>
            <a:t>Biphasic pattern</a:t>
          </a:r>
          <a:endParaRPr lang="en-US" sz="1400">
            <a:latin typeface="Times New Roman" pitchFamily="18" charset="0"/>
            <a:cs typeface="Times New Roman" pitchFamily="18" charset="0"/>
          </a:endParaRPr>
        </a:p>
      </dgm:t>
    </dgm:pt>
    <dgm:pt modelId="{279A054B-432D-4560-A1F5-6AC56307336D}" type="parTrans" cxnId="{B27885C5-1B17-4776-9F7C-0586E6755589}">
      <dgm:prSet/>
      <dgm:spPr/>
      <dgm:t>
        <a:bodyPr/>
        <a:lstStyle/>
        <a:p>
          <a:endParaRPr lang="en-US" sz="1400">
            <a:latin typeface="Times New Roman" pitchFamily="18" charset="0"/>
            <a:cs typeface="Times New Roman" pitchFamily="18" charset="0"/>
          </a:endParaRPr>
        </a:p>
      </dgm:t>
    </dgm:pt>
    <dgm:pt modelId="{CD0E11F7-B14D-4C31-A631-63C3BCDFB9DB}" type="sibTrans" cxnId="{B27885C5-1B17-4776-9F7C-0586E6755589}">
      <dgm:prSet/>
      <dgm:spPr/>
      <dgm:t>
        <a:bodyPr/>
        <a:lstStyle/>
        <a:p>
          <a:endParaRPr lang="en-US" sz="1400">
            <a:latin typeface="Times New Roman" pitchFamily="18" charset="0"/>
            <a:cs typeface="Times New Roman" pitchFamily="18" charset="0"/>
          </a:endParaRPr>
        </a:p>
      </dgm:t>
    </dgm:pt>
    <dgm:pt modelId="{8A35147E-AB64-4AA6-ADB5-CE97D1029755}">
      <dgm:prSet custT="1"/>
      <dgm:spPr/>
      <dgm:t>
        <a:bodyPr/>
        <a:lstStyle/>
        <a:p>
          <a:pPr rtl="0"/>
          <a:r>
            <a:rPr lang="en-US" sz="1400" smtClean="0">
              <a:latin typeface="Times New Roman" pitchFamily="18" charset="0"/>
              <a:cs typeface="Times New Roman" pitchFamily="18" charset="0"/>
            </a:rPr>
            <a:t>Initial burst release</a:t>
          </a:r>
          <a:endParaRPr lang="en-US" sz="1400">
            <a:latin typeface="Times New Roman" pitchFamily="18" charset="0"/>
            <a:cs typeface="Times New Roman" pitchFamily="18" charset="0"/>
          </a:endParaRPr>
        </a:p>
      </dgm:t>
    </dgm:pt>
    <dgm:pt modelId="{D9A5AF7F-B6A7-4B91-BCF1-8134E13F5946}" type="parTrans" cxnId="{B8061886-2798-47C1-A963-E9697EAED9AD}">
      <dgm:prSet/>
      <dgm:spPr/>
      <dgm:t>
        <a:bodyPr/>
        <a:lstStyle/>
        <a:p>
          <a:endParaRPr lang="en-US" sz="1400">
            <a:latin typeface="Times New Roman" pitchFamily="18" charset="0"/>
            <a:cs typeface="Times New Roman" pitchFamily="18" charset="0"/>
          </a:endParaRPr>
        </a:p>
      </dgm:t>
    </dgm:pt>
    <dgm:pt modelId="{59F3F17B-67E5-4DB2-A18F-A480A61B35CE}" type="sibTrans" cxnId="{B8061886-2798-47C1-A963-E9697EAED9AD}">
      <dgm:prSet/>
      <dgm:spPr/>
      <dgm:t>
        <a:bodyPr/>
        <a:lstStyle/>
        <a:p>
          <a:endParaRPr lang="en-US" sz="1400">
            <a:latin typeface="Times New Roman" pitchFamily="18" charset="0"/>
            <a:cs typeface="Times New Roman" pitchFamily="18" charset="0"/>
          </a:endParaRPr>
        </a:p>
      </dgm:t>
    </dgm:pt>
    <dgm:pt modelId="{50D7710D-D6A8-4F24-9943-395AFB9F4670}">
      <dgm:prSet custT="1"/>
      <dgm:spPr/>
      <dgm:t>
        <a:bodyPr/>
        <a:lstStyle/>
        <a:p>
          <a:pPr rtl="0"/>
          <a:r>
            <a:rPr lang="en-US" sz="1400" dirty="0" smtClean="0">
              <a:latin typeface="Times New Roman" pitchFamily="18" charset="0"/>
              <a:cs typeface="Times New Roman" pitchFamily="18" charset="0"/>
            </a:rPr>
            <a:t>Diffusion-initiated release </a:t>
          </a:r>
          <a:endParaRPr lang="en-US" sz="1400" dirty="0">
            <a:latin typeface="Times New Roman" pitchFamily="18" charset="0"/>
            <a:cs typeface="Times New Roman" pitchFamily="18" charset="0"/>
          </a:endParaRPr>
        </a:p>
      </dgm:t>
    </dgm:pt>
    <dgm:pt modelId="{D55AA29F-50E0-4DF0-84BF-EAA2451DCCAF}" type="parTrans" cxnId="{5C3EF756-E4D9-4406-926D-00BDD940135C}">
      <dgm:prSet/>
      <dgm:spPr/>
      <dgm:t>
        <a:bodyPr/>
        <a:lstStyle/>
        <a:p>
          <a:endParaRPr lang="en-US" sz="1400">
            <a:latin typeface="Times New Roman" pitchFamily="18" charset="0"/>
            <a:cs typeface="Times New Roman" pitchFamily="18" charset="0"/>
          </a:endParaRPr>
        </a:p>
      </dgm:t>
    </dgm:pt>
    <dgm:pt modelId="{D6804F46-F538-4EBF-A35E-846CE8984946}" type="sibTrans" cxnId="{5C3EF756-E4D9-4406-926D-00BDD940135C}">
      <dgm:prSet/>
      <dgm:spPr/>
      <dgm:t>
        <a:bodyPr/>
        <a:lstStyle/>
        <a:p>
          <a:endParaRPr lang="en-US" sz="1400">
            <a:latin typeface="Times New Roman" pitchFamily="18" charset="0"/>
            <a:cs typeface="Times New Roman" pitchFamily="18" charset="0"/>
          </a:endParaRPr>
        </a:p>
      </dgm:t>
    </dgm:pt>
    <dgm:pt modelId="{4E329EA6-07E9-44E9-8305-C19288084CC7}">
      <dgm:prSet custT="1"/>
      <dgm:spPr/>
      <dgm:t>
        <a:bodyPr/>
        <a:lstStyle/>
        <a:p>
          <a:pPr rtl="0"/>
          <a:r>
            <a:rPr lang="en-US" sz="1400" dirty="0" smtClean="0">
              <a:latin typeface="Times New Roman" pitchFamily="18" charset="0"/>
              <a:cs typeface="Times New Roman" pitchFamily="18" charset="0"/>
            </a:rPr>
            <a:t>ICG release faster</a:t>
          </a:r>
          <a:endParaRPr lang="en-US" sz="1400" dirty="0">
            <a:latin typeface="Times New Roman" pitchFamily="18" charset="0"/>
            <a:cs typeface="Times New Roman" pitchFamily="18" charset="0"/>
          </a:endParaRPr>
        </a:p>
      </dgm:t>
    </dgm:pt>
    <dgm:pt modelId="{FC5BFB4F-A455-49FD-BC09-47547E5C2EF2}" type="parTrans" cxnId="{27B39A94-0EC4-49D1-B7AB-8085D039E11D}">
      <dgm:prSet/>
      <dgm:spPr/>
      <dgm:t>
        <a:bodyPr/>
        <a:lstStyle/>
        <a:p>
          <a:endParaRPr lang="en-US" sz="1400">
            <a:latin typeface="Times New Roman" pitchFamily="18" charset="0"/>
            <a:cs typeface="Times New Roman" pitchFamily="18" charset="0"/>
          </a:endParaRPr>
        </a:p>
      </dgm:t>
    </dgm:pt>
    <dgm:pt modelId="{B48B6F9B-2860-45CC-8FA4-821B418CAF68}" type="sibTrans" cxnId="{27B39A94-0EC4-49D1-B7AB-8085D039E11D}">
      <dgm:prSet/>
      <dgm:spPr/>
      <dgm:t>
        <a:bodyPr/>
        <a:lstStyle/>
        <a:p>
          <a:endParaRPr lang="en-US" sz="1400">
            <a:latin typeface="Times New Roman" pitchFamily="18" charset="0"/>
            <a:cs typeface="Times New Roman" pitchFamily="18" charset="0"/>
          </a:endParaRPr>
        </a:p>
      </dgm:t>
    </dgm:pt>
    <dgm:pt modelId="{703D3D36-F787-4CFF-AFD7-B312138973A2}">
      <dgm:prSet custT="1"/>
      <dgm:spPr/>
      <dgm:t>
        <a:bodyPr/>
        <a:lstStyle/>
        <a:p>
          <a:pPr rtl="0"/>
          <a:r>
            <a:rPr lang="en-US" sz="1400" smtClean="0">
              <a:latin typeface="Times New Roman" pitchFamily="18" charset="0"/>
              <a:cs typeface="Times New Roman" pitchFamily="18" charset="0"/>
            </a:rPr>
            <a:t>Incomplete release of both drugs</a:t>
          </a:r>
          <a:endParaRPr lang="en-US" sz="1400">
            <a:latin typeface="Times New Roman" pitchFamily="18" charset="0"/>
            <a:cs typeface="Times New Roman" pitchFamily="18" charset="0"/>
          </a:endParaRPr>
        </a:p>
      </dgm:t>
    </dgm:pt>
    <dgm:pt modelId="{3F76E715-F779-40E7-BFF7-4051801D7302}" type="parTrans" cxnId="{071C2788-ED8E-4D88-B0C5-C9E4786F6526}">
      <dgm:prSet/>
      <dgm:spPr/>
      <dgm:t>
        <a:bodyPr/>
        <a:lstStyle/>
        <a:p>
          <a:endParaRPr lang="en-US" sz="1400">
            <a:latin typeface="Times New Roman" pitchFamily="18" charset="0"/>
            <a:cs typeface="Times New Roman" pitchFamily="18" charset="0"/>
          </a:endParaRPr>
        </a:p>
      </dgm:t>
    </dgm:pt>
    <dgm:pt modelId="{266B3D71-1743-4720-B798-F6BB01938C8C}" type="sibTrans" cxnId="{071C2788-ED8E-4D88-B0C5-C9E4786F6526}">
      <dgm:prSet/>
      <dgm:spPr/>
      <dgm:t>
        <a:bodyPr/>
        <a:lstStyle/>
        <a:p>
          <a:endParaRPr lang="en-US" sz="1400">
            <a:latin typeface="Times New Roman" pitchFamily="18" charset="0"/>
            <a:cs typeface="Times New Roman" pitchFamily="18" charset="0"/>
          </a:endParaRPr>
        </a:p>
      </dgm:t>
    </dgm:pt>
    <dgm:pt modelId="{8BCDC3CB-A925-4352-B8BE-CC3653F49C44}" type="pres">
      <dgm:prSet presAssocID="{CAB60FE6-018E-4717-A123-E421FA3360EE}" presName="linear" presStyleCnt="0">
        <dgm:presLayoutVars>
          <dgm:animLvl val="lvl"/>
          <dgm:resizeHandles val="exact"/>
        </dgm:presLayoutVars>
      </dgm:prSet>
      <dgm:spPr/>
      <dgm:t>
        <a:bodyPr/>
        <a:lstStyle/>
        <a:p>
          <a:endParaRPr lang="en-US"/>
        </a:p>
      </dgm:t>
    </dgm:pt>
    <dgm:pt modelId="{DDF47099-34CF-4CC3-9871-49EBF41C6886}" type="pres">
      <dgm:prSet presAssocID="{BBA6A947-EE7F-49C5-9361-CE4F883A9051}" presName="parentText" presStyleLbl="node1" presStyleIdx="0" presStyleCnt="5">
        <dgm:presLayoutVars>
          <dgm:chMax val="0"/>
          <dgm:bulletEnabled val="1"/>
        </dgm:presLayoutVars>
      </dgm:prSet>
      <dgm:spPr/>
      <dgm:t>
        <a:bodyPr/>
        <a:lstStyle/>
        <a:p>
          <a:endParaRPr lang="en-US"/>
        </a:p>
      </dgm:t>
    </dgm:pt>
    <dgm:pt modelId="{3C990F43-0A45-4341-805D-FFB8415A4997}" type="pres">
      <dgm:prSet presAssocID="{CD0E11F7-B14D-4C31-A631-63C3BCDFB9DB}" presName="spacer" presStyleCnt="0"/>
      <dgm:spPr/>
    </dgm:pt>
    <dgm:pt modelId="{95831B17-0D43-4CA9-8F98-7339B89FE2FE}" type="pres">
      <dgm:prSet presAssocID="{8A35147E-AB64-4AA6-ADB5-CE97D1029755}" presName="parentText" presStyleLbl="node1" presStyleIdx="1" presStyleCnt="5">
        <dgm:presLayoutVars>
          <dgm:chMax val="0"/>
          <dgm:bulletEnabled val="1"/>
        </dgm:presLayoutVars>
      </dgm:prSet>
      <dgm:spPr/>
      <dgm:t>
        <a:bodyPr/>
        <a:lstStyle/>
        <a:p>
          <a:endParaRPr lang="en-US"/>
        </a:p>
      </dgm:t>
    </dgm:pt>
    <dgm:pt modelId="{AAE27275-F64F-4779-A7D7-E03D864A7D8F}" type="pres">
      <dgm:prSet presAssocID="{59F3F17B-67E5-4DB2-A18F-A480A61B35CE}" presName="spacer" presStyleCnt="0"/>
      <dgm:spPr/>
    </dgm:pt>
    <dgm:pt modelId="{A18E9242-DBF6-4A10-9D16-5287AF1BD587}" type="pres">
      <dgm:prSet presAssocID="{50D7710D-D6A8-4F24-9943-395AFB9F4670}" presName="parentText" presStyleLbl="node1" presStyleIdx="2" presStyleCnt="5">
        <dgm:presLayoutVars>
          <dgm:chMax val="0"/>
          <dgm:bulletEnabled val="1"/>
        </dgm:presLayoutVars>
      </dgm:prSet>
      <dgm:spPr/>
      <dgm:t>
        <a:bodyPr/>
        <a:lstStyle/>
        <a:p>
          <a:endParaRPr lang="en-US"/>
        </a:p>
      </dgm:t>
    </dgm:pt>
    <dgm:pt modelId="{4B462792-5382-43B0-B27B-B17B6A002D68}" type="pres">
      <dgm:prSet presAssocID="{D6804F46-F538-4EBF-A35E-846CE8984946}" presName="spacer" presStyleCnt="0"/>
      <dgm:spPr/>
    </dgm:pt>
    <dgm:pt modelId="{EBA4FD0A-A1C8-46DB-9597-D125D247CAFA}" type="pres">
      <dgm:prSet presAssocID="{4E329EA6-07E9-44E9-8305-C19288084CC7}" presName="parentText" presStyleLbl="node1" presStyleIdx="3" presStyleCnt="5">
        <dgm:presLayoutVars>
          <dgm:chMax val="0"/>
          <dgm:bulletEnabled val="1"/>
        </dgm:presLayoutVars>
      </dgm:prSet>
      <dgm:spPr/>
      <dgm:t>
        <a:bodyPr/>
        <a:lstStyle/>
        <a:p>
          <a:endParaRPr lang="en-US"/>
        </a:p>
      </dgm:t>
    </dgm:pt>
    <dgm:pt modelId="{CFB94F31-C8EA-4B86-9BD8-6AD5D8F96C76}" type="pres">
      <dgm:prSet presAssocID="{B48B6F9B-2860-45CC-8FA4-821B418CAF68}" presName="spacer" presStyleCnt="0"/>
      <dgm:spPr/>
    </dgm:pt>
    <dgm:pt modelId="{ED50342C-1236-4ED3-9D47-5E372B9FC34F}" type="pres">
      <dgm:prSet presAssocID="{703D3D36-F787-4CFF-AFD7-B312138973A2}" presName="parentText" presStyleLbl="node1" presStyleIdx="4" presStyleCnt="5">
        <dgm:presLayoutVars>
          <dgm:chMax val="0"/>
          <dgm:bulletEnabled val="1"/>
        </dgm:presLayoutVars>
      </dgm:prSet>
      <dgm:spPr/>
      <dgm:t>
        <a:bodyPr/>
        <a:lstStyle/>
        <a:p>
          <a:endParaRPr lang="en-US"/>
        </a:p>
      </dgm:t>
    </dgm:pt>
  </dgm:ptLst>
  <dgm:cxnLst>
    <dgm:cxn modelId="{5C3EF756-E4D9-4406-926D-00BDD940135C}" srcId="{CAB60FE6-018E-4717-A123-E421FA3360EE}" destId="{50D7710D-D6A8-4F24-9943-395AFB9F4670}" srcOrd="2" destOrd="0" parTransId="{D55AA29F-50E0-4DF0-84BF-EAA2451DCCAF}" sibTransId="{D6804F46-F538-4EBF-A35E-846CE8984946}"/>
    <dgm:cxn modelId="{5CFE307D-EED7-49E0-B253-66D093B654C2}" type="presOf" srcId="{50D7710D-D6A8-4F24-9943-395AFB9F4670}" destId="{A18E9242-DBF6-4A10-9D16-5287AF1BD587}" srcOrd="0" destOrd="0" presId="urn:microsoft.com/office/officeart/2005/8/layout/vList2"/>
    <dgm:cxn modelId="{B8061886-2798-47C1-A963-E9697EAED9AD}" srcId="{CAB60FE6-018E-4717-A123-E421FA3360EE}" destId="{8A35147E-AB64-4AA6-ADB5-CE97D1029755}" srcOrd="1" destOrd="0" parTransId="{D9A5AF7F-B6A7-4B91-BCF1-8134E13F5946}" sibTransId="{59F3F17B-67E5-4DB2-A18F-A480A61B35CE}"/>
    <dgm:cxn modelId="{05333603-9FC4-42C2-BD64-B9A92511036C}" type="presOf" srcId="{4E329EA6-07E9-44E9-8305-C19288084CC7}" destId="{EBA4FD0A-A1C8-46DB-9597-D125D247CAFA}" srcOrd="0" destOrd="0" presId="urn:microsoft.com/office/officeart/2005/8/layout/vList2"/>
    <dgm:cxn modelId="{78BE1832-FFBB-43EA-820B-31D56B53F6C7}" type="presOf" srcId="{703D3D36-F787-4CFF-AFD7-B312138973A2}" destId="{ED50342C-1236-4ED3-9D47-5E372B9FC34F}" srcOrd="0" destOrd="0" presId="urn:microsoft.com/office/officeart/2005/8/layout/vList2"/>
    <dgm:cxn modelId="{B27885C5-1B17-4776-9F7C-0586E6755589}" srcId="{CAB60FE6-018E-4717-A123-E421FA3360EE}" destId="{BBA6A947-EE7F-49C5-9361-CE4F883A9051}" srcOrd="0" destOrd="0" parTransId="{279A054B-432D-4560-A1F5-6AC56307336D}" sibTransId="{CD0E11F7-B14D-4C31-A631-63C3BCDFB9DB}"/>
    <dgm:cxn modelId="{071C2788-ED8E-4D88-B0C5-C9E4786F6526}" srcId="{CAB60FE6-018E-4717-A123-E421FA3360EE}" destId="{703D3D36-F787-4CFF-AFD7-B312138973A2}" srcOrd="4" destOrd="0" parTransId="{3F76E715-F779-40E7-BFF7-4051801D7302}" sibTransId="{266B3D71-1743-4720-B798-F6BB01938C8C}"/>
    <dgm:cxn modelId="{27B39A94-0EC4-49D1-B7AB-8085D039E11D}" srcId="{CAB60FE6-018E-4717-A123-E421FA3360EE}" destId="{4E329EA6-07E9-44E9-8305-C19288084CC7}" srcOrd="3" destOrd="0" parTransId="{FC5BFB4F-A455-49FD-BC09-47547E5C2EF2}" sibTransId="{B48B6F9B-2860-45CC-8FA4-821B418CAF68}"/>
    <dgm:cxn modelId="{FAB83169-999C-4E93-8B7D-661A4C2FF8BE}" type="presOf" srcId="{8A35147E-AB64-4AA6-ADB5-CE97D1029755}" destId="{95831B17-0D43-4CA9-8F98-7339B89FE2FE}" srcOrd="0" destOrd="0" presId="urn:microsoft.com/office/officeart/2005/8/layout/vList2"/>
    <dgm:cxn modelId="{40E23F70-1D86-44E3-A053-06724AE42062}" type="presOf" srcId="{BBA6A947-EE7F-49C5-9361-CE4F883A9051}" destId="{DDF47099-34CF-4CC3-9871-49EBF41C6886}" srcOrd="0" destOrd="0" presId="urn:microsoft.com/office/officeart/2005/8/layout/vList2"/>
    <dgm:cxn modelId="{E3322507-61FC-49BE-9001-1ADF0BB25147}" type="presOf" srcId="{CAB60FE6-018E-4717-A123-E421FA3360EE}" destId="{8BCDC3CB-A925-4352-B8BE-CC3653F49C44}" srcOrd="0" destOrd="0" presId="urn:microsoft.com/office/officeart/2005/8/layout/vList2"/>
    <dgm:cxn modelId="{6D05BC2C-C7C2-4166-8AD3-4972355DC323}" type="presParOf" srcId="{8BCDC3CB-A925-4352-B8BE-CC3653F49C44}" destId="{DDF47099-34CF-4CC3-9871-49EBF41C6886}" srcOrd="0" destOrd="0" presId="urn:microsoft.com/office/officeart/2005/8/layout/vList2"/>
    <dgm:cxn modelId="{0704E9C5-5841-4054-98A9-D6E780E40788}" type="presParOf" srcId="{8BCDC3CB-A925-4352-B8BE-CC3653F49C44}" destId="{3C990F43-0A45-4341-805D-FFB8415A4997}" srcOrd="1" destOrd="0" presId="urn:microsoft.com/office/officeart/2005/8/layout/vList2"/>
    <dgm:cxn modelId="{35C65CEF-8854-45F1-A208-BE31987EA0D9}" type="presParOf" srcId="{8BCDC3CB-A925-4352-B8BE-CC3653F49C44}" destId="{95831B17-0D43-4CA9-8F98-7339B89FE2FE}" srcOrd="2" destOrd="0" presId="urn:microsoft.com/office/officeart/2005/8/layout/vList2"/>
    <dgm:cxn modelId="{866EA0B7-D029-4D37-9CDA-08483AAE37E1}" type="presParOf" srcId="{8BCDC3CB-A925-4352-B8BE-CC3653F49C44}" destId="{AAE27275-F64F-4779-A7D7-E03D864A7D8F}" srcOrd="3" destOrd="0" presId="urn:microsoft.com/office/officeart/2005/8/layout/vList2"/>
    <dgm:cxn modelId="{A4A72233-7108-43ED-966D-EFBFE64F0A05}" type="presParOf" srcId="{8BCDC3CB-A925-4352-B8BE-CC3653F49C44}" destId="{A18E9242-DBF6-4A10-9D16-5287AF1BD587}" srcOrd="4" destOrd="0" presId="urn:microsoft.com/office/officeart/2005/8/layout/vList2"/>
    <dgm:cxn modelId="{E5E52316-085F-480B-9FE5-3D5B783EB78D}" type="presParOf" srcId="{8BCDC3CB-A925-4352-B8BE-CC3653F49C44}" destId="{4B462792-5382-43B0-B27B-B17B6A002D68}" srcOrd="5" destOrd="0" presId="urn:microsoft.com/office/officeart/2005/8/layout/vList2"/>
    <dgm:cxn modelId="{FE24AE61-DC5C-4EF3-8D43-5DB671F92675}" type="presParOf" srcId="{8BCDC3CB-A925-4352-B8BE-CC3653F49C44}" destId="{EBA4FD0A-A1C8-46DB-9597-D125D247CAFA}" srcOrd="6" destOrd="0" presId="urn:microsoft.com/office/officeart/2005/8/layout/vList2"/>
    <dgm:cxn modelId="{73892592-9CEB-4CED-BDBA-B808D22B64A3}" type="presParOf" srcId="{8BCDC3CB-A925-4352-B8BE-CC3653F49C44}" destId="{CFB94F31-C8EA-4B86-9BD8-6AD5D8F96C76}" srcOrd="7" destOrd="0" presId="urn:microsoft.com/office/officeart/2005/8/layout/vList2"/>
    <dgm:cxn modelId="{F4AA2FF5-DF73-4D01-BA78-110C7BFF5700}" type="presParOf" srcId="{8BCDC3CB-A925-4352-B8BE-CC3653F49C44}" destId="{ED50342C-1236-4ED3-9D47-5E372B9FC34F}" srcOrd="8"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000" dirty="0" smtClean="0"/>
            <a:t>Cellular uptake and Sub-cellular localization of DOX</a:t>
          </a:r>
          <a:endParaRPr lang="en-US" sz="2000" dirty="0"/>
        </a:p>
      </dgm:t>
    </dgm:pt>
    <dgm:pt modelId="{06385561-17A6-4D51-A675-4A9FAA3FF39C}" type="parTrans" cxnId="{E4A0CCC7-34CA-4E79-83E0-D7A1ADE52AA9}">
      <dgm:prSet/>
      <dgm:spPr/>
      <dgm:t>
        <a:bodyPr/>
        <a:lstStyle/>
        <a:p>
          <a:endParaRPr lang="en-US" sz="1600"/>
        </a:p>
      </dgm:t>
    </dgm:pt>
    <dgm:pt modelId="{BE028CB9-D97B-4C82-A2E5-12780AB82990}" type="sibTrans" cxnId="{E4A0CCC7-34CA-4E79-83E0-D7A1ADE52AA9}">
      <dgm:prSet/>
      <dgm:spPr/>
      <dgm:t>
        <a:bodyPr/>
        <a:lstStyle/>
        <a:p>
          <a:endParaRPr lang="en-US" sz="1600"/>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0013CC24-E1BB-40E8-AD3A-F3CB03048A5B}" type="presOf" srcId="{BA6FF989-DA89-4A96-A4C9-6CFDE78200BF}" destId="{A29D0E6E-71C2-4F8A-A737-E4F3988437A6}" srcOrd="0" destOrd="0" presId="urn:microsoft.com/office/officeart/2005/8/layout/vList2"/>
    <dgm:cxn modelId="{E4A0CCC7-34CA-4E79-83E0-D7A1ADE52AA9}" srcId="{1BB81361-9F51-4EA8-9F79-E646E9273B56}" destId="{BA6FF989-DA89-4A96-A4C9-6CFDE78200BF}" srcOrd="0" destOrd="0" parTransId="{06385561-17A6-4D51-A675-4A9FAA3FF39C}" sibTransId="{BE028CB9-D97B-4C82-A2E5-12780AB82990}"/>
    <dgm:cxn modelId="{7D437EBB-169E-41A8-A298-799B3EACA57B}" type="presOf" srcId="{1BB81361-9F51-4EA8-9F79-E646E9273B56}" destId="{3DC562B5-A035-4A46-B826-A7F436BAF511}" srcOrd="0" destOrd="0" presId="urn:microsoft.com/office/officeart/2005/8/layout/vList2"/>
    <dgm:cxn modelId="{686DB345-02F9-4AB6-8983-6B41D4F7CAC6}"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000" dirty="0" smtClean="0"/>
            <a:t>Cytotoxicity of ICG-DOX-PLGA-NPs</a:t>
          </a:r>
          <a:endParaRPr lang="en-US" sz="2000" dirty="0"/>
        </a:p>
      </dgm:t>
    </dgm:pt>
    <dgm:pt modelId="{06385561-17A6-4D51-A675-4A9FAA3FF39C}" type="parTrans" cxnId="{E4A0CCC7-34CA-4E79-83E0-D7A1ADE52AA9}">
      <dgm:prSet/>
      <dgm:spPr/>
      <dgm:t>
        <a:bodyPr/>
        <a:lstStyle/>
        <a:p>
          <a:endParaRPr lang="en-US" sz="1600"/>
        </a:p>
      </dgm:t>
    </dgm:pt>
    <dgm:pt modelId="{BE028CB9-D97B-4C82-A2E5-12780AB82990}" type="sibTrans" cxnId="{E4A0CCC7-34CA-4E79-83E0-D7A1ADE52AA9}">
      <dgm:prSet/>
      <dgm:spPr/>
      <dgm:t>
        <a:bodyPr/>
        <a:lstStyle/>
        <a:p>
          <a:endParaRPr lang="en-US" sz="1600"/>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4348ACD7-EA52-4852-A800-972D3E3CDF7B}" type="presOf" srcId="{BA6FF989-DA89-4A96-A4C9-6CFDE78200BF}" destId="{A29D0E6E-71C2-4F8A-A737-E4F3988437A6}" srcOrd="0" destOrd="0" presId="urn:microsoft.com/office/officeart/2005/8/layout/vList2"/>
    <dgm:cxn modelId="{E4A0CCC7-34CA-4E79-83E0-D7A1ADE52AA9}" srcId="{1BB81361-9F51-4EA8-9F79-E646E9273B56}" destId="{BA6FF989-DA89-4A96-A4C9-6CFDE78200BF}" srcOrd="0" destOrd="0" parTransId="{06385561-17A6-4D51-A675-4A9FAA3FF39C}" sibTransId="{BE028CB9-D97B-4C82-A2E5-12780AB82990}"/>
    <dgm:cxn modelId="{80B5104B-7E5E-48E6-8B50-6B8552847E68}" type="presOf" srcId="{1BB81361-9F51-4EA8-9F79-E646E9273B56}" destId="{3DC562B5-A035-4A46-B826-A7F436BAF511}" srcOrd="0" destOrd="0" presId="urn:microsoft.com/office/officeart/2005/8/layout/vList2"/>
    <dgm:cxn modelId="{867684E9-4152-479E-8A37-880009617EDF}"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000" dirty="0" smtClean="0"/>
            <a:t>Temperature profile during hyperthermia treatment</a:t>
          </a:r>
          <a:endParaRPr lang="en-US" sz="2000" dirty="0"/>
        </a:p>
      </dgm:t>
    </dgm:pt>
    <dgm:pt modelId="{06385561-17A6-4D51-A675-4A9FAA3FF39C}" type="parTrans" cxnId="{E4A0CCC7-34CA-4E79-83E0-D7A1ADE52AA9}">
      <dgm:prSet/>
      <dgm:spPr/>
      <dgm:t>
        <a:bodyPr/>
        <a:lstStyle/>
        <a:p>
          <a:endParaRPr lang="en-US" sz="1600"/>
        </a:p>
      </dgm:t>
    </dgm:pt>
    <dgm:pt modelId="{BE028CB9-D97B-4C82-A2E5-12780AB82990}" type="sibTrans" cxnId="{E4A0CCC7-34CA-4E79-83E0-D7A1ADE52AA9}">
      <dgm:prSet/>
      <dgm:spPr/>
      <dgm:t>
        <a:bodyPr/>
        <a:lstStyle/>
        <a:p>
          <a:endParaRPr lang="en-US" sz="1600"/>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52488F23-660B-4870-9E35-5AEA4E85C5F7}" type="presOf" srcId="{BA6FF989-DA89-4A96-A4C9-6CFDE78200BF}" destId="{A29D0E6E-71C2-4F8A-A737-E4F3988437A6}" srcOrd="0" destOrd="0" presId="urn:microsoft.com/office/officeart/2005/8/layout/vList2"/>
    <dgm:cxn modelId="{90143979-B2B9-416F-BDF5-C22E7DD7CF6C}" type="presOf" srcId="{1BB81361-9F51-4EA8-9F79-E646E9273B56}" destId="{3DC562B5-A035-4A46-B826-A7F436BAF511}" srcOrd="0" destOrd="0" presId="urn:microsoft.com/office/officeart/2005/8/layout/vList2"/>
    <dgm:cxn modelId="{E4A0CCC7-34CA-4E79-83E0-D7A1ADE52AA9}" srcId="{1BB81361-9F51-4EA8-9F79-E646E9273B56}" destId="{BA6FF989-DA89-4A96-A4C9-6CFDE78200BF}" srcOrd="0" destOrd="0" parTransId="{06385561-17A6-4D51-A675-4A9FAA3FF39C}" sibTransId="{BE028CB9-D97B-4C82-A2E5-12780AB82990}"/>
    <dgm:cxn modelId="{34153E7B-0141-4EC9-B2E5-B7A9433AD484}"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000" dirty="0" smtClean="0"/>
            <a:t>Effect of ICG without DOX</a:t>
          </a:r>
          <a:endParaRPr lang="en-US" sz="2000" dirty="0"/>
        </a:p>
      </dgm:t>
    </dgm:pt>
    <dgm:pt modelId="{06385561-17A6-4D51-A675-4A9FAA3FF39C}" type="parTrans" cxnId="{E4A0CCC7-34CA-4E79-83E0-D7A1ADE52AA9}">
      <dgm:prSet/>
      <dgm:spPr/>
      <dgm:t>
        <a:bodyPr/>
        <a:lstStyle/>
        <a:p>
          <a:endParaRPr lang="en-US" sz="1600"/>
        </a:p>
      </dgm:t>
    </dgm:pt>
    <dgm:pt modelId="{BE028CB9-D97B-4C82-A2E5-12780AB82990}" type="sibTrans" cxnId="{E4A0CCC7-34CA-4E79-83E0-D7A1ADE52AA9}">
      <dgm:prSet/>
      <dgm:spPr/>
      <dgm:t>
        <a:bodyPr/>
        <a:lstStyle/>
        <a:p>
          <a:endParaRPr lang="en-US" sz="1600"/>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E4A0CCC7-34CA-4E79-83E0-D7A1ADE52AA9}" srcId="{1BB81361-9F51-4EA8-9F79-E646E9273B56}" destId="{BA6FF989-DA89-4A96-A4C9-6CFDE78200BF}" srcOrd="0" destOrd="0" parTransId="{06385561-17A6-4D51-A675-4A9FAA3FF39C}" sibTransId="{BE028CB9-D97B-4C82-A2E5-12780AB82990}"/>
    <dgm:cxn modelId="{67AC2010-BC96-46B8-A8E3-D42C7E4DE7F6}" type="presOf" srcId="{BA6FF989-DA89-4A96-A4C9-6CFDE78200BF}" destId="{A29D0E6E-71C2-4F8A-A737-E4F3988437A6}" srcOrd="0" destOrd="0" presId="urn:microsoft.com/office/officeart/2005/8/layout/vList2"/>
    <dgm:cxn modelId="{86464F12-CF4E-4952-9943-92D54F7DE782}" type="presOf" srcId="{1BB81361-9F51-4EA8-9F79-E646E9273B56}" destId="{3DC562B5-A035-4A46-B826-A7F436BAF511}" srcOrd="0" destOrd="0" presId="urn:microsoft.com/office/officeart/2005/8/layout/vList2"/>
    <dgm:cxn modelId="{4F84701F-1687-4FFD-AE16-77ED3D762922}"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000" dirty="0" smtClean="0"/>
            <a:t>Effect of DOX with non-laser/incubator treatment</a:t>
          </a:r>
          <a:endParaRPr lang="en-US" sz="2000" dirty="0"/>
        </a:p>
      </dgm:t>
    </dgm:pt>
    <dgm:pt modelId="{06385561-17A6-4D51-A675-4A9FAA3FF39C}" type="parTrans" cxnId="{E4A0CCC7-34CA-4E79-83E0-D7A1ADE52AA9}">
      <dgm:prSet/>
      <dgm:spPr/>
      <dgm:t>
        <a:bodyPr/>
        <a:lstStyle/>
        <a:p>
          <a:endParaRPr lang="en-US" sz="1600"/>
        </a:p>
      </dgm:t>
    </dgm:pt>
    <dgm:pt modelId="{BE028CB9-D97B-4C82-A2E5-12780AB82990}" type="sibTrans" cxnId="{E4A0CCC7-34CA-4E79-83E0-D7A1ADE52AA9}">
      <dgm:prSet/>
      <dgm:spPr/>
      <dgm:t>
        <a:bodyPr/>
        <a:lstStyle/>
        <a:p>
          <a:endParaRPr lang="en-US" sz="1600"/>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E4A0CCC7-34CA-4E79-83E0-D7A1ADE52AA9}" srcId="{1BB81361-9F51-4EA8-9F79-E646E9273B56}" destId="{BA6FF989-DA89-4A96-A4C9-6CFDE78200BF}" srcOrd="0" destOrd="0" parTransId="{06385561-17A6-4D51-A675-4A9FAA3FF39C}" sibTransId="{BE028CB9-D97B-4C82-A2E5-12780AB82990}"/>
    <dgm:cxn modelId="{32BECFE5-D9B8-4F81-8931-869BEF8BB32A}" type="presOf" srcId="{1BB81361-9F51-4EA8-9F79-E646E9273B56}" destId="{3DC562B5-A035-4A46-B826-A7F436BAF511}" srcOrd="0" destOrd="0" presId="urn:microsoft.com/office/officeart/2005/8/layout/vList2"/>
    <dgm:cxn modelId="{4EE1C075-C245-4FFF-B874-A9D0AF2010FB}" type="presOf" srcId="{BA6FF989-DA89-4A96-A4C9-6CFDE78200BF}" destId="{A29D0E6E-71C2-4F8A-A737-E4F3988437A6}" srcOrd="0" destOrd="0" presId="urn:microsoft.com/office/officeart/2005/8/layout/vList2"/>
    <dgm:cxn modelId="{43A7DD17-019C-4B0A-B947-861508F4AA99}"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000" dirty="0" smtClean="0"/>
            <a:t>Effect of DOX with ICG and laser treatment</a:t>
          </a:r>
          <a:endParaRPr lang="en-US" sz="2000" dirty="0"/>
        </a:p>
      </dgm:t>
    </dgm:pt>
    <dgm:pt modelId="{06385561-17A6-4D51-A675-4A9FAA3FF39C}" type="parTrans" cxnId="{E4A0CCC7-34CA-4E79-83E0-D7A1ADE52AA9}">
      <dgm:prSet/>
      <dgm:spPr/>
      <dgm:t>
        <a:bodyPr/>
        <a:lstStyle/>
        <a:p>
          <a:endParaRPr lang="en-US" sz="1600"/>
        </a:p>
      </dgm:t>
    </dgm:pt>
    <dgm:pt modelId="{BE028CB9-D97B-4C82-A2E5-12780AB82990}" type="sibTrans" cxnId="{E4A0CCC7-34CA-4E79-83E0-D7A1ADE52AA9}">
      <dgm:prSet/>
      <dgm:spPr/>
      <dgm:t>
        <a:bodyPr/>
        <a:lstStyle/>
        <a:p>
          <a:endParaRPr lang="en-US" sz="1600"/>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50B4BF0F-E72D-4104-B5CF-159055DE5AB1}" type="presOf" srcId="{BA6FF989-DA89-4A96-A4C9-6CFDE78200BF}" destId="{A29D0E6E-71C2-4F8A-A737-E4F3988437A6}" srcOrd="0" destOrd="0" presId="urn:microsoft.com/office/officeart/2005/8/layout/vList2"/>
    <dgm:cxn modelId="{E4A0CCC7-34CA-4E79-83E0-D7A1ADE52AA9}" srcId="{1BB81361-9F51-4EA8-9F79-E646E9273B56}" destId="{BA6FF989-DA89-4A96-A4C9-6CFDE78200BF}" srcOrd="0" destOrd="0" parTransId="{06385561-17A6-4D51-A675-4A9FAA3FF39C}" sibTransId="{BE028CB9-D97B-4C82-A2E5-12780AB82990}"/>
    <dgm:cxn modelId="{7048D78E-8D00-4971-A290-D2EAAF569695}" type="presOf" srcId="{1BB81361-9F51-4EA8-9F79-E646E9273B56}" destId="{3DC562B5-A035-4A46-B826-A7F436BAF511}" srcOrd="0" destOrd="0" presId="urn:microsoft.com/office/officeart/2005/8/layout/vList2"/>
    <dgm:cxn modelId="{87AFDC54-8E62-48CD-892E-AC7D57B3ADF7}"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000" dirty="0" smtClean="0"/>
            <a:t>Comparison between the combinational treatments</a:t>
          </a:r>
          <a:endParaRPr lang="en-US" sz="2000" dirty="0"/>
        </a:p>
      </dgm:t>
    </dgm:pt>
    <dgm:pt modelId="{06385561-17A6-4D51-A675-4A9FAA3FF39C}" type="parTrans" cxnId="{E4A0CCC7-34CA-4E79-83E0-D7A1ADE52AA9}">
      <dgm:prSet/>
      <dgm:spPr/>
      <dgm:t>
        <a:bodyPr/>
        <a:lstStyle/>
        <a:p>
          <a:endParaRPr lang="en-US" sz="1600"/>
        </a:p>
      </dgm:t>
    </dgm:pt>
    <dgm:pt modelId="{BE028CB9-D97B-4C82-A2E5-12780AB82990}" type="sibTrans" cxnId="{E4A0CCC7-34CA-4E79-83E0-D7A1ADE52AA9}">
      <dgm:prSet/>
      <dgm:spPr/>
      <dgm:t>
        <a:bodyPr/>
        <a:lstStyle/>
        <a:p>
          <a:endParaRPr lang="en-US" sz="1600"/>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A7C39BA8-0DEA-4106-90AF-D00441CC71A2}" type="presOf" srcId="{BA6FF989-DA89-4A96-A4C9-6CFDE78200BF}" destId="{A29D0E6E-71C2-4F8A-A737-E4F3988437A6}" srcOrd="0" destOrd="0" presId="urn:microsoft.com/office/officeart/2005/8/layout/vList2"/>
    <dgm:cxn modelId="{E4A0CCC7-34CA-4E79-83E0-D7A1ADE52AA9}" srcId="{1BB81361-9F51-4EA8-9F79-E646E9273B56}" destId="{BA6FF989-DA89-4A96-A4C9-6CFDE78200BF}" srcOrd="0" destOrd="0" parTransId="{06385561-17A6-4D51-A675-4A9FAA3FF39C}" sibTransId="{BE028CB9-D97B-4C82-A2E5-12780AB82990}"/>
    <dgm:cxn modelId="{A8800118-92EB-48C5-A587-60023258DE70}" type="presOf" srcId="{1BB81361-9F51-4EA8-9F79-E646E9273B56}" destId="{3DC562B5-A035-4A46-B826-A7F436BAF511}" srcOrd="0" destOrd="0" presId="urn:microsoft.com/office/officeart/2005/8/layout/vList2"/>
    <dgm:cxn modelId="{987992BB-1183-4E50-BC48-128DA90513CA}"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000" dirty="0" smtClean="0"/>
            <a:t>Conclusion</a:t>
          </a:r>
          <a:endParaRPr lang="en-US" sz="2000" dirty="0"/>
        </a:p>
      </dgm:t>
    </dgm:pt>
    <dgm:pt modelId="{06385561-17A6-4D51-A675-4A9FAA3FF39C}" type="parTrans" cxnId="{E4A0CCC7-34CA-4E79-83E0-D7A1ADE52AA9}">
      <dgm:prSet/>
      <dgm:spPr/>
      <dgm:t>
        <a:bodyPr/>
        <a:lstStyle/>
        <a:p>
          <a:endParaRPr lang="en-US" sz="1600"/>
        </a:p>
      </dgm:t>
    </dgm:pt>
    <dgm:pt modelId="{BE028CB9-D97B-4C82-A2E5-12780AB82990}" type="sibTrans" cxnId="{E4A0CCC7-34CA-4E79-83E0-D7A1ADE52AA9}">
      <dgm:prSet/>
      <dgm:spPr/>
      <dgm:t>
        <a:bodyPr/>
        <a:lstStyle/>
        <a:p>
          <a:endParaRPr lang="en-US" sz="1600"/>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E4A0CCC7-34CA-4E79-83E0-D7A1ADE52AA9}" srcId="{1BB81361-9F51-4EA8-9F79-E646E9273B56}" destId="{BA6FF989-DA89-4A96-A4C9-6CFDE78200BF}" srcOrd="0" destOrd="0" parTransId="{06385561-17A6-4D51-A675-4A9FAA3FF39C}" sibTransId="{BE028CB9-D97B-4C82-A2E5-12780AB82990}"/>
    <dgm:cxn modelId="{19986617-FCB9-45EA-A515-262DA355A8BB}" type="presOf" srcId="{BA6FF989-DA89-4A96-A4C9-6CFDE78200BF}" destId="{A29D0E6E-71C2-4F8A-A737-E4F3988437A6}" srcOrd="0" destOrd="0" presId="urn:microsoft.com/office/officeart/2005/8/layout/vList2"/>
    <dgm:cxn modelId="{974E663C-658F-4884-B785-DBD98F800894}" type="presOf" srcId="{1BB81361-9F51-4EA8-9F79-E646E9273B56}" destId="{3DC562B5-A035-4A46-B826-A7F436BAF511}" srcOrd="0" destOrd="0" presId="urn:microsoft.com/office/officeart/2005/8/layout/vList2"/>
    <dgm:cxn modelId="{07CF983F-7909-4E4D-8870-9D0BBD412B20}"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8C9DC6C7-1BC0-4510-979E-DAD9C66B842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3CAB239-BDB4-4862-854C-E5E161B48213}">
      <dgm:prSet custT="1"/>
      <dgm:spPr/>
      <dgm:t>
        <a:bodyPr/>
        <a:lstStyle/>
        <a:p>
          <a:pPr rtl="0"/>
          <a:r>
            <a:rPr lang="en-US" sz="2000" dirty="0" smtClean="0">
              <a:latin typeface="Times New Roman" pitchFamily="18" charset="0"/>
              <a:cs typeface="Times New Roman" pitchFamily="18" charset="0"/>
            </a:rPr>
            <a:t>Combinational treatment using ICG-DOX-PLGANPs prominently effective on DOX resistant MDR cancer cells.</a:t>
          </a:r>
          <a:endParaRPr lang="en-US" sz="2000" dirty="0">
            <a:latin typeface="Times New Roman" pitchFamily="18" charset="0"/>
            <a:cs typeface="Times New Roman" pitchFamily="18" charset="0"/>
          </a:endParaRPr>
        </a:p>
      </dgm:t>
    </dgm:pt>
    <dgm:pt modelId="{22951B6C-2171-4AE8-8474-78265003C92C}" type="parTrans" cxnId="{5227AD09-3790-47FE-8C01-E8A8F3B6239E}">
      <dgm:prSet/>
      <dgm:spPr/>
      <dgm:t>
        <a:bodyPr/>
        <a:lstStyle/>
        <a:p>
          <a:endParaRPr lang="en-US" sz="2000">
            <a:latin typeface="Times New Roman" pitchFamily="18" charset="0"/>
            <a:cs typeface="Times New Roman" pitchFamily="18" charset="0"/>
          </a:endParaRPr>
        </a:p>
      </dgm:t>
    </dgm:pt>
    <dgm:pt modelId="{C0CA0529-8C68-41A2-97D3-32CD77477620}" type="sibTrans" cxnId="{5227AD09-3790-47FE-8C01-E8A8F3B6239E}">
      <dgm:prSet/>
      <dgm:spPr/>
      <dgm:t>
        <a:bodyPr/>
        <a:lstStyle/>
        <a:p>
          <a:endParaRPr lang="en-US" sz="2000">
            <a:latin typeface="Times New Roman" pitchFamily="18" charset="0"/>
            <a:cs typeface="Times New Roman" pitchFamily="18" charset="0"/>
          </a:endParaRPr>
        </a:p>
      </dgm:t>
    </dgm:pt>
    <dgm:pt modelId="{E0EF6F05-94AC-4E5F-AB32-A3265325BD94}">
      <dgm:prSet custT="1"/>
      <dgm:spPr/>
      <dgm:t>
        <a:bodyPr/>
        <a:lstStyle/>
        <a:p>
          <a:pPr rtl="0"/>
          <a:r>
            <a:rPr lang="en-US" sz="2000" dirty="0" smtClean="0">
              <a:latin typeface="Times New Roman" pitchFamily="18" charset="0"/>
              <a:cs typeface="Times New Roman" pitchFamily="18" charset="0"/>
            </a:rPr>
            <a:t>Hyperthermia --- a good adjuvant therapy, enhance efficacy and reduce dosage of ‘Chemo’.</a:t>
          </a:r>
          <a:endParaRPr lang="en-US" sz="2000" dirty="0">
            <a:latin typeface="Times New Roman" pitchFamily="18" charset="0"/>
            <a:cs typeface="Times New Roman" pitchFamily="18" charset="0"/>
          </a:endParaRPr>
        </a:p>
      </dgm:t>
    </dgm:pt>
    <dgm:pt modelId="{480A2ECA-D355-4AB0-8EDF-5F2FBB84BFA4}" type="parTrans" cxnId="{E9A8BB49-8A6B-47CA-BDFB-23EB5C0A92A0}">
      <dgm:prSet/>
      <dgm:spPr/>
      <dgm:t>
        <a:bodyPr/>
        <a:lstStyle/>
        <a:p>
          <a:endParaRPr lang="en-US" sz="2000">
            <a:latin typeface="Times New Roman" pitchFamily="18" charset="0"/>
            <a:cs typeface="Times New Roman" pitchFamily="18" charset="0"/>
          </a:endParaRPr>
        </a:p>
      </dgm:t>
    </dgm:pt>
    <dgm:pt modelId="{BB6308C1-B1E0-4A22-8A4C-0972261B4B82}" type="sibTrans" cxnId="{E9A8BB49-8A6B-47CA-BDFB-23EB5C0A92A0}">
      <dgm:prSet/>
      <dgm:spPr/>
      <dgm:t>
        <a:bodyPr/>
        <a:lstStyle/>
        <a:p>
          <a:endParaRPr lang="en-US" sz="2000">
            <a:latin typeface="Times New Roman" pitchFamily="18" charset="0"/>
            <a:cs typeface="Times New Roman" pitchFamily="18" charset="0"/>
          </a:endParaRPr>
        </a:p>
      </dgm:t>
    </dgm:pt>
    <dgm:pt modelId="{F6D9AB36-6214-4FE2-A05A-AF80BFC5F02D}">
      <dgm:prSet custT="1"/>
      <dgm:spPr/>
      <dgm:t>
        <a:bodyPr/>
        <a:lstStyle/>
        <a:p>
          <a:pPr rtl="0"/>
          <a:r>
            <a:rPr lang="en-US" sz="2000" dirty="0" smtClean="0">
              <a:latin typeface="Times New Roman" pitchFamily="18" charset="0"/>
              <a:cs typeface="Times New Roman" pitchFamily="18" charset="0"/>
            </a:rPr>
            <a:t>Synergistic effect may exist when combining laser-ICG hyperthermia with DOX.</a:t>
          </a:r>
          <a:endParaRPr lang="en-US" sz="2000" dirty="0">
            <a:latin typeface="Times New Roman" pitchFamily="18" charset="0"/>
            <a:cs typeface="Times New Roman" pitchFamily="18" charset="0"/>
          </a:endParaRPr>
        </a:p>
      </dgm:t>
    </dgm:pt>
    <dgm:pt modelId="{1FBA1181-3330-4E90-8F33-959690B69F4C}" type="parTrans" cxnId="{D3A084A3-458B-4411-88D7-10DC2AE3A45B}">
      <dgm:prSet/>
      <dgm:spPr/>
      <dgm:t>
        <a:bodyPr/>
        <a:lstStyle/>
        <a:p>
          <a:endParaRPr lang="en-US" sz="2000">
            <a:latin typeface="Times New Roman" pitchFamily="18" charset="0"/>
            <a:cs typeface="Times New Roman" pitchFamily="18" charset="0"/>
          </a:endParaRPr>
        </a:p>
      </dgm:t>
    </dgm:pt>
    <dgm:pt modelId="{145F9C73-F00D-466C-B343-BAE204252733}" type="sibTrans" cxnId="{D3A084A3-458B-4411-88D7-10DC2AE3A45B}">
      <dgm:prSet/>
      <dgm:spPr/>
      <dgm:t>
        <a:bodyPr/>
        <a:lstStyle/>
        <a:p>
          <a:endParaRPr lang="en-US" sz="2000">
            <a:latin typeface="Times New Roman" pitchFamily="18" charset="0"/>
            <a:cs typeface="Times New Roman" pitchFamily="18" charset="0"/>
          </a:endParaRPr>
        </a:p>
      </dgm:t>
    </dgm:pt>
    <dgm:pt modelId="{4DBA11D2-E3A4-45D0-8AAE-4CFEEBD53CF4}" type="pres">
      <dgm:prSet presAssocID="{8C9DC6C7-1BC0-4510-979E-DAD9C66B8426}" presName="linear" presStyleCnt="0">
        <dgm:presLayoutVars>
          <dgm:animLvl val="lvl"/>
          <dgm:resizeHandles val="exact"/>
        </dgm:presLayoutVars>
      </dgm:prSet>
      <dgm:spPr/>
      <dgm:t>
        <a:bodyPr/>
        <a:lstStyle/>
        <a:p>
          <a:endParaRPr lang="en-US"/>
        </a:p>
      </dgm:t>
    </dgm:pt>
    <dgm:pt modelId="{43CF9C3A-EC97-4C13-AD6B-61DAC39F2CF1}" type="pres">
      <dgm:prSet presAssocID="{93CAB239-BDB4-4862-854C-E5E161B48213}" presName="parentText" presStyleLbl="node1" presStyleIdx="0" presStyleCnt="3">
        <dgm:presLayoutVars>
          <dgm:chMax val="0"/>
          <dgm:bulletEnabled val="1"/>
        </dgm:presLayoutVars>
      </dgm:prSet>
      <dgm:spPr/>
      <dgm:t>
        <a:bodyPr/>
        <a:lstStyle/>
        <a:p>
          <a:endParaRPr lang="en-US"/>
        </a:p>
      </dgm:t>
    </dgm:pt>
    <dgm:pt modelId="{A809B96C-B00E-4E62-A435-689508348CFA}" type="pres">
      <dgm:prSet presAssocID="{C0CA0529-8C68-41A2-97D3-32CD77477620}" presName="spacer" presStyleCnt="0"/>
      <dgm:spPr/>
    </dgm:pt>
    <dgm:pt modelId="{C3F898EB-CD46-4A19-A2A5-09059F7F0CCA}" type="pres">
      <dgm:prSet presAssocID="{E0EF6F05-94AC-4E5F-AB32-A3265325BD94}" presName="parentText" presStyleLbl="node1" presStyleIdx="1" presStyleCnt="3">
        <dgm:presLayoutVars>
          <dgm:chMax val="0"/>
          <dgm:bulletEnabled val="1"/>
        </dgm:presLayoutVars>
      </dgm:prSet>
      <dgm:spPr/>
      <dgm:t>
        <a:bodyPr/>
        <a:lstStyle/>
        <a:p>
          <a:endParaRPr lang="en-US"/>
        </a:p>
      </dgm:t>
    </dgm:pt>
    <dgm:pt modelId="{0E8EEAFB-B467-475E-BCE3-0EB5BFF5312B}" type="pres">
      <dgm:prSet presAssocID="{BB6308C1-B1E0-4A22-8A4C-0972261B4B82}" presName="spacer" presStyleCnt="0"/>
      <dgm:spPr/>
    </dgm:pt>
    <dgm:pt modelId="{7AB799D1-BF4D-4338-9C68-AFE1E43E3C49}" type="pres">
      <dgm:prSet presAssocID="{F6D9AB36-6214-4FE2-A05A-AF80BFC5F02D}" presName="parentText" presStyleLbl="node1" presStyleIdx="2" presStyleCnt="3">
        <dgm:presLayoutVars>
          <dgm:chMax val="0"/>
          <dgm:bulletEnabled val="1"/>
        </dgm:presLayoutVars>
      </dgm:prSet>
      <dgm:spPr/>
      <dgm:t>
        <a:bodyPr/>
        <a:lstStyle/>
        <a:p>
          <a:endParaRPr lang="en-US"/>
        </a:p>
      </dgm:t>
    </dgm:pt>
  </dgm:ptLst>
  <dgm:cxnLst>
    <dgm:cxn modelId="{FCF27794-EAAB-4A94-AC99-00E01527C267}" type="presOf" srcId="{93CAB239-BDB4-4862-854C-E5E161B48213}" destId="{43CF9C3A-EC97-4C13-AD6B-61DAC39F2CF1}" srcOrd="0" destOrd="0" presId="urn:microsoft.com/office/officeart/2005/8/layout/vList2"/>
    <dgm:cxn modelId="{D3A084A3-458B-4411-88D7-10DC2AE3A45B}" srcId="{8C9DC6C7-1BC0-4510-979E-DAD9C66B8426}" destId="{F6D9AB36-6214-4FE2-A05A-AF80BFC5F02D}" srcOrd="2" destOrd="0" parTransId="{1FBA1181-3330-4E90-8F33-959690B69F4C}" sibTransId="{145F9C73-F00D-466C-B343-BAE204252733}"/>
    <dgm:cxn modelId="{EE1F8F5D-4DB8-4487-8EA6-159968114AD1}" type="presOf" srcId="{8C9DC6C7-1BC0-4510-979E-DAD9C66B8426}" destId="{4DBA11D2-E3A4-45D0-8AAE-4CFEEBD53CF4}" srcOrd="0" destOrd="0" presId="urn:microsoft.com/office/officeart/2005/8/layout/vList2"/>
    <dgm:cxn modelId="{D6AEF1F4-B377-41B0-B7DB-927ACD99A91D}" type="presOf" srcId="{E0EF6F05-94AC-4E5F-AB32-A3265325BD94}" destId="{C3F898EB-CD46-4A19-A2A5-09059F7F0CCA}" srcOrd="0" destOrd="0" presId="urn:microsoft.com/office/officeart/2005/8/layout/vList2"/>
    <dgm:cxn modelId="{5227AD09-3790-47FE-8C01-E8A8F3B6239E}" srcId="{8C9DC6C7-1BC0-4510-979E-DAD9C66B8426}" destId="{93CAB239-BDB4-4862-854C-E5E161B48213}" srcOrd="0" destOrd="0" parTransId="{22951B6C-2171-4AE8-8474-78265003C92C}" sibTransId="{C0CA0529-8C68-41A2-97D3-32CD77477620}"/>
    <dgm:cxn modelId="{E9A8BB49-8A6B-47CA-BDFB-23EB5C0A92A0}" srcId="{8C9DC6C7-1BC0-4510-979E-DAD9C66B8426}" destId="{E0EF6F05-94AC-4E5F-AB32-A3265325BD94}" srcOrd="1" destOrd="0" parTransId="{480A2ECA-D355-4AB0-8EDF-5F2FBB84BFA4}" sibTransId="{BB6308C1-B1E0-4A22-8A4C-0972261B4B82}"/>
    <dgm:cxn modelId="{6ABD7F14-16B1-4B4C-9FAE-A01C743F1A77}" type="presOf" srcId="{F6D9AB36-6214-4FE2-A05A-AF80BFC5F02D}" destId="{7AB799D1-BF4D-4338-9C68-AFE1E43E3C49}" srcOrd="0" destOrd="0" presId="urn:microsoft.com/office/officeart/2005/8/layout/vList2"/>
    <dgm:cxn modelId="{E14407D2-1DA6-4125-A12E-E10888B2B556}" type="presParOf" srcId="{4DBA11D2-E3A4-45D0-8AAE-4CFEEBD53CF4}" destId="{43CF9C3A-EC97-4C13-AD6B-61DAC39F2CF1}" srcOrd="0" destOrd="0" presId="urn:microsoft.com/office/officeart/2005/8/layout/vList2"/>
    <dgm:cxn modelId="{D550FFA4-C2AC-4783-98C0-5238C70E248B}" type="presParOf" srcId="{4DBA11D2-E3A4-45D0-8AAE-4CFEEBD53CF4}" destId="{A809B96C-B00E-4E62-A435-689508348CFA}" srcOrd="1" destOrd="0" presId="urn:microsoft.com/office/officeart/2005/8/layout/vList2"/>
    <dgm:cxn modelId="{DAC79D5B-A79B-43CA-802B-65BDED7741A9}" type="presParOf" srcId="{4DBA11D2-E3A4-45D0-8AAE-4CFEEBD53CF4}" destId="{C3F898EB-CD46-4A19-A2A5-09059F7F0CCA}" srcOrd="2" destOrd="0" presId="urn:microsoft.com/office/officeart/2005/8/layout/vList2"/>
    <dgm:cxn modelId="{BCDBC81A-D51D-4032-B50D-0265FA071390}" type="presParOf" srcId="{4DBA11D2-E3A4-45D0-8AAE-4CFEEBD53CF4}" destId="{0E8EEAFB-B467-475E-BCE3-0EB5BFF5312B}" srcOrd="3" destOrd="0" presId="urn:microsoft.com/office/officeart/2005/8/layout/vList2"/>
    <dgm:cxn modelId="{DD2CC323-957F-4FED-831A-093B91FA2691}" type="presParOf" srcId="{4DBA11D2-E3A4-45D0-8AAE-4CFEEBD53CF4}" destId="{7AB799D1-BF4D-4338-9C68-AFE1E43E3C49}" srcOrd="4"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400" b="0" dirty="0" smtClean="0"/>
            <a:t>Chemotherapy</a:t>
          </a:r>
          <a:endParaRPr lang="en-US" sz="2400" dirty="0"/>
        </a:p>
      </dgm:t>
    </dgm:pt>
    <dgm:pt modelId="{06385561-17A6-4D51-A675-4A9FAA3FF39C}" type="parTrans" cxnId="{E4A0CCC7-34CA-4E79-83E0-D7A1ADE52AA9}">
      <dgm:prSet/>
      <dgm:spPr/>
      <dgm:t>
        <a:bodyPr/>
        <a:lstStyle/>
        <a:p>
          <a:endParaRPr lang="en-US"/>
        </a:p>
      </dgm:t>
    </dgm:pt>
    <dgm:pt modelId="{BE028CB9-D97B-4C82-A2E5-12780AB82990}" type="sibTrans" cxnId="{E4A0CCC7-34CA-4E79-83E0-D7A1ADE52AA9}">
      <dgm:prSet/>
      <dgm:spPr/>
      <dgm:t>
        <a:bodyPr/>
        <a:lstStyle/>
        <a:p>
          <a:endParaRPr lang="en-US"/>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8D8FD6A7-B1BC-4992-A371-E3790ABBAEEB}" type="presOf" srcId="{BA6FF989-DA89-4A96-A4C9-6CFDE78200BF}" destId="{A29D0E6E-71C2-4F8A-A737-E4F3988437A6}" srcOrd="0" destOrd="0" presId="urn:microsoft.com/office/officeart/2005/8/layout/vList2"/>
    <dgm:cxn modelId="{E4A0CCC7-34CA-4E79-83E0-D7A1ADE52AA9}" srcId="{1BB81361-9F51-4EA8-9F79-E646E9273B56}" destId="{BA6FF989-DA89-4A96-A4C9-6CFDE78200BF}" srcOrd="0" destOrd="0" parTransId="{06385561-17A6-4D51-A675-4A9FAA3FF39C}" sibTransId="{BE028CB9-D97B-4C82-A2E5-12780AB82990}"/>
    <dgm:cxn modelId="{407F91CC-D2ED-40AC-8B71-43EEE5614273}" type="presOf" srcId="{1BB81361-9F51-4EA8-9F79-E646E9273B56}" destId="{3DC562B5-A035-4A46-B826-A7F436BAF511}" srcOrd="0" destOrd="0" presId="urn:microsoft.com/office/officeart/2005/8/layout/vList2"/>
    <dgm:cxn modelId="{BEF4A1F6-13E5-4D03-B6E1-1CF94C47D45C}"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000" dirty="0" smtClean="0"/>
            <a:t>Future Prospect</a:t>
          </a:r>
          <a:endParaRPr lang="en-US" sz="2000" dirty="0"/>
        </a:p>
      </dgm:t>
    </dgm:pt>
    <dgm:pt modelId="{06385561-17A6-4D51-A675-4A9FAA3FF39C}" type="parTrans" cxnId="{E4A0CCC7-34CA-4E79-83E0-D7A1ADE52AA9}">
      <dgm:prSet/>
      <dgm:spPr/>
      <dgm:t>
        <a:bodyPr/>
        <a:lstStyle/>
        <a:p>
          <a:endParaRPr lang="en-US" sz="1600"/>
        </a:p>
      </dgm:t>
    </dgm:pt>
    <dgm:pt modelId="{BE028CB9-D97B-4C82-A2E5-12780AB82990}" type="sibTrans" cxnId="{E4A0CCC7-34CA-4E79-83E0-D7A1ADE52AA9}">
      <dgm:prSet/>
      <dgm:spPr/>
      <dgm:t>
        <a:bodyPr/>
        <a:lstStyle/>
        <a:p>
          <a:endParaRPr lang="en-US" sz="1600"/>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90C6199E-2C7C-4A85-B50C-5AF34B2D5078}" type="presOf" srcId="{1BB81361-9F51-4EA8-9F79-E646E9273B56}" destId="{3DC562B5-A035-4A46-B826-A7F436BAF511}" srcOrd="0" destOrd="0" presId="urn:microsoft.com/office/officeart/2005/8/layout/vList2"/>
    <dgm:cxn modelId="{E4A0CCC7-34CA-4E79-83E0-D7A1ADE52AA9}" srcId="{1BB81361-9F51-4EA8-9F79-E646E9273B56}" destId="{BA6FF989-DA89-4A96-A4C9-6CFDE78200BF}" srcOrd="0" destOrd="0" parTransId="{06385561-17A6-4D51-A675-4A9FAA3FF39C}" sibTransId="{BE028CB9-D97B-4C82-A2E5-12780AB82990}"/>
    <dgm:cxn modelId="{0160D0D1-4006-4487-8CBC-AB61FB33C2DF}" type="presOf" srcId="{BA6FF989-DA89-4A96-A4C9-6CFDE78200BF}" destId="{A29D0E6E-71C2-4F8A-A737-E4F3988437A6}" srcOrd="0" destOrd="0" presId="urn:microsoft.com/office/officeart/2005/8/layout/vList2"/>
    <dgm:cxn modelId="{F9ADA2A2-436B-4BC9-84D6-4BB9B2A39086}"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301261CE-F492-47A5-81A0-442E96594D7C}" type="doc">
      <dgm:prSet loTypeId="urn:microsoft.com/office/officeart/2005/8/layout/vList2" loCatId="list" qsTypeId="urn:microsoft.com/office/officeart/2005/8/quickstyle/simple3" qsCatId="simple" csTypeId="urn:microsoft.com/office/officeart/2005/8/colors/accent0_2" csCatId="mainScheme" phldr="1"/>
      <dgm:spPr/>
      <dgm:t>
        <a:bodyPr/>
        <a:lstStyle/>
        <a:p>
          <a:endParaRPr lang="en-US"/>
        </a:p>
      </dgm:t>
    </dgm:pt>
    <dgm:pt modelId="{C037A0EA-71CF-4286-87A0-1A29F33785C5}">
      <dgm:prSet/>
      <dgm:spPr>
        <a:solidFill>
          <a:srgbClr val="800000"/>
        </a:solidFill>
      </dgm:spPr>
      <dgm:t>
        <a:bodyPr/>
        <a:lstStyle/>
        <a:p>
          <a:pPr rtl="0"/>
          <a:r>
            <a:rPr lang="en-US" smtClean="0">
              <a:solidFill>
                <a:schemeClr val="bg1"/>
              </a:solidFill>
            </a:rPr>
            <a:t>Challenges</a:t>
          </a:r>
          <a:endParaRPr lang="en-US">
            <a:solidFill>
              <a:schemeClr val="bg1"/>
            </a:solidFill>
          </a:endParaRPr>
        </a:p>
      </dgm:t>
    </dgm:pt>
    <dgm:pt modelId="{8B6ADB14-E83D-41A2-AC36-D4237C2C32E6}" type="parTrans" cxnId="{CD66A125-EAB3-4F22-9C0B-F93E74EE4831}">
      <dgm:prSet/>
      <dgm:spPr/>
      <dgm:t>
        <a:bodyPr/>
        <a:lstStyle/>
        <a:p>
          <a:endParaRPr lang="en-US"/>
        </a:p>
      </dgm:t>
    </dgm:pt>
    <dgm:pt modelId="{35CFEC1E-1E64-4F46-B873-ECB74029663B}" type="sibTrans" cxnId="{CD66A125-EAB3-4F22-9C0B-F93E74EE4831}">
      <dgm:prSet/>
      <dgm:spPr/>
      <dgm:t>
        <a:bodyPr/>
        <a:lstStyle/>
        <a:p>
          <a:endParaRPr lang="en-US"/>
        </a:p>
      </dgm:t>
    </dgm:pt>
    <dgm:pt modelId="{647CFFF7-1099-4197-86AD-62E50DE5BDE8}">
      <dgm:prSet/>
      <dgm:spPr/>
      <dgm:t>
        <a:bodyPr/>
        <a:lstStyle/>
        <a:p>
          <a:pPr rtl="0"/>
          <a:r>
            <a:rPr lang="en-US" smtClean="0"/>
            <a:t>Surface conjugation (PEGylation, Avidin-Biotin)</a:t>
          </a:r>
          <a:endParaRPr lang="en-US"/>
        </a:p>
      </dgm:t>
    </dgm:pt>
    <dgm:pt modelId="{75CC3CC5-A290-471E-9CF0-D1BEB657CCF2}" type="parTrans" cxnId="{57956FB0-B68D-4A0A-B390-E19055157E54}">
      <dgm:prSet/>
      <dgm:spPr/>
      <dgm:t>
        <a:bodyPr/>
        <a:lstStyle/>
        <a:p>
          <a:endParaRPr lang="en-US"/>
        </a:p>
      </dgm:t>
    </dgm:pt>
    <dgm:pt modelId="{82032779-6B8C-4D16-9546-E5F00F4D9173}" type="sibTrans" cxnId="{57956FB0-B68D-4A0A-B390-E19055157E54}">
      <dgm:prSet/>
      <dgm:spPr/>
      <dgm:t>
        <a:bodyPr/>
        <a:lstStyle/>
        <a:p>
          <a:endParaRPr lang="en-US"/>
        </a:p>
      </dgm:t>
    </dgm:pt>
    <dgm:pt modelId="{4010996F-3B39-45EF-A391-95FCA6E65D03}">
      <dgm:prSet/>
      <dgm:spPr/>
      <dgm:t>
        <a:bodyPr/>
        <a:lstStyle/>
        <a:p>
          <a:pPr rtl="0"/>
          <a:r>
            <a:rPr lang="en-US" smtClean="0"/>
            <a:t>Active targeting (VEGFR-2, HER-2 Folate, Transferrin, mAb, RNA Apt)</a:t>
          </a:r>
          <a:endParaRPr lang="en-US"/>
        </a:p>
      </dgm:t>
    </dgm:pt>
    <dgm:pt modelId="{D5C9C76D-9734-4623-AEAC-6B90A2F75DDD}" type="parTrans" cxnId="{E3F03E9B-01E2-4CB1-9B12-87B8C005213E}">
      <dgm:prSet/>
      <dgm:spPr/>
      <dgm:t>
        <a:bodyPr/>
        <a:lstStyle/>
        <a:p>
          <a:endParaRPr lang="en-US"/>
        </a:p>
      </dgm:t>
    </dgm:pt>
    <dgm:pt modelId="{223ECA27-FDBF-480C-9A18-C556EB57253E}" type="sibTrans" cxnId="{E3F03E9B-01E2-4CB1-9B12-87B8C005213E}">
      <dgm:prSet/>
      <dgm:spPr/>
      <dgm:t>
        <a:bodyPr/>
        <a:lstStyle/>
        <a:p>
          <a:endParaRPr lang="en-US"/>
        </a:p>
      </dgm:t>
    </dgm:pt>
    <dgm:pt modelId="{FD2D7CDA-F283-45DE-9B83-D14883D4A4B7}">
      <dgm:prSet/>
      <dgm:spPr/>
      <dgm:t>
        <a:bodyPr/>
        <a:lstStyle/>
        <a:p>
          <a:pPr rtl="0"/>
          <a:r>
            <a:rPr lang="en-US" smtClean="0"/>
            <a:t>Focus on Lung/Breast/Prostate cancer</a:t>
          </a:r>
          <a:endParaRPr lang="en-US"/>
        </a:p>
      </dgm:t>
    </dgm:pt>
    <dgm:pt modelId="{09CAA23C-980D-4521-BC97-7CD6E3539104}" type="parTrans" cxnId="{1A326BCE-0D4A-4116-BB58-09BAB10CA9E4}">
      <dgm:prSet/>
      <dgm:spPr/>
      <dgm:t>
        <a:bodyPr/>
        <a:lstStyle/>
        <a:p>
          <a:endParaRPr lang="en-US"/>
        </a:p>
      </dgm:t>
    </dgm:pt>
    <dgm:pt modelId="{D8368986-ACB3-4FFA-9B93-189F07F03C08}" type="sibTrans" cxnId="{1A326BCE-0D4A-4116-BB58-09BAB10CA9E4}">
      <dgm:prSet/>
      <dgm:spPr/>
      <dgm:t>
        <a:bodyPr/>
        <a:lstStyle/>
        <a:p>
          <a:endParaRPr lang="en-US"/>
        </a:p>
      </dgm:t>
    </dgm:pt>
    <dgm:pt modelId="{772CFEE1-12CC-4FC2-8116-17E9C105104E}">
      <dgm:prSet/>
      <dgm:spPr>
        <a:solidFill>
          <a:srgbClr val="800000"/>
        </a:solidFill>
      </dgm:spPr>
      <dgm:t>
        <a:bodyPr/>
        <a:lstStyle/>
        <a:p>
          <a:pPr rtl="0"/>
          <a:r>
            <a:rPr lang="en-US" smtClean="0">
              <a:solidFill>
                <a:schemeClr val="bg1"/>
              </a:solidFill>
            </a:rPr>
            <a:t>Lack of literature on the comparative studies on the following:</a:t>
          </a:r>
          <a:endParaRPr lang="en-US">
            <a:solidFill>
              <a:schemeClr val="bg1"/>
            </a:solidFill>
          </a:endParaRPr>
        </a:p>
      </dgm:t>
    </dgm:pt>
    <dgm:pt modelId="{DF269C9C-767A-43A1-B7DD-B0B87F570648}" type="parTrans" cxnId="{ED212854-A03F-46B5-82AF-CC8F2D843CB8}">
      <dgm:prSet/>
      <dgm:spPr/>
      <dgm:t>
        <a:bodyPr/>
        <a:lstStyle/>
        <a:p>
          <a:endParaRPr lang="en-US"/>
        </a:p>
      </dgm:t>
    </dgm:pt>
    <dgm:pt modelId="{67E0A53E-25D9-42EF-9F37-5EBF37290E88}" type="sibTrans" cxnId="{ED212854-A03F-46B5-82AF-CC8F2D843CB8}">
      <dgm:prSet/>
      <dgm:spPr/>
      <dgm:t>
        <a:bodyPr/>
        <a:lstStyle/>
        <a:p>
          <a:endParaRPr lang="en-US"/>
        </a:p>
      </dgm:t>
    </dgm:pt>
    <dgm:pt modelId="{2D2E1882-135A-4FEC-A937-5AA8FB11B92A}">
      <dgm:prSet/>
      <dgm:spPr/>
      <dgm:t>
        <a:bodyPr/>
        <a:lstStyle/>
        <a:p>
          <a:pPr rtl="0"/>
          <a:r>
            <a:rPr lang="en-US" smtClean="0"/>
            <a:t>Doxorubicin vs. Docetaxel</a:t>
          </a:r>
          <a:endParaRPr lang="en-US"/>
        </a:p>
      </dgm:t>
    </dgm:pt>
    <dgm:pt modelId="{CE401403-E93D-4C7F-BFF3-EE02063FE1AD}" type="parTrans" cxnId="{FC6EA07F-0508-4FA7-B499-93668473D735}">
      <dgm:prSet/>
      <dgm:spPr/>
      <dgm:t>
        <a:bodyPr/>
        <a:lstStyle/>
        <a:p>
          <a:endParaRPr lang="en-US"/>
        </a:p>
      </dgm:t>
    </dgm:pt>
    <dgm:pt modelId="{2AA9E292-3FBE-4B9F-BE99-C672A4DDDD42}" type="sibTrans" cxnId="{FC6EA07F-0508-4FA7-B499-93668473D735}">
      <dgm:prSet/>
      <dgm:spPr/>
      <dgm:t>
        <a:bodyPr/>
        <a:lstStyle/>
        <a:p>
          <a:endParaRPr lang="en-US"/>
        </a:p>
      </dgm:t>
    </dgm:pt>
    <dgm:pt modelId="{FBFE73A7-D482-4885-B436-3D46E9B5CEB8}">
      <dgm:prSet/>
      <dgm:spPr/>
      <dgm:t>
        <a:bodyPr/>
        <a:lstStyle/>
        <a:p>
          <a:pPr rtl="0"/>
          <a:r>
            <a:rPr lang="en-US" dirty="0" smtClean="0"/>
            <a:t>Target based efficacy of drugs</a:t>
          </a:r>
          <a:endParaRPr lang="en-US" dirty="0"/>
        </a:p>
      </dgm:t>
    </dgm:pt>
    <dgm:pt modelId="{8E124AF3-D8A4-40E6-8716-A6706DCBC076}" type="parTrans" cxnId="{3B707C07-F7AD-4BA9-AE6E-F6577C4B44E6}">
      <dgm:prSet/>
      <dgm:spPr/>
      <dgm:t>
        <a:bodyPr/>
        <a:lstStyle/>
        <a:p>
          <a:endParaRPr lang="en-US"/>
        </a:p>
      </dgm:t>
    </dgm:pt>
    <dgm:pt modelId="{21A8C101-FF43-4817-A1D0-ADC75DB06558}" type="sibTrans" cxnId="{3B707C07-F7AD-4BA9-AE6E-F6577C4B44E6}">
      <dgm:prSet/>
      <dgm:spPr/>
      <dgm:t>
        <a:bodyPr/>
        <a:lstStyle/>
        <a:p>
          <a:endParaRPr lang="en-US"/>
        </a:p>
      </dgm:t>
    </dgm:pt>
    <dgm:pt modelId="{3F0815CA-EE50-4CE7-A4D8-F1EB428ED395}">
      <dgm:prSet/>
      <dgm:spPr/>
      <dgm:t>
        <a:bodyPr/>
        <a:lstStyle/>
        <a:p>
          <a:pPr rtl="0"/>
          <a:r>
            <a:rPr lang="en-US" dirty="0" smtClean="0"/>
            <a:t>Methods of P-gp inhibition</a:t>
          </a:r>
          <a:endParaRPr lang="en-US" dirty="0"/>
        </a:p>
      </dgm:t>
    </dgm:pt>
    <dgm:pt modelId="{B9F77AAB-98D1-431A-99A5-A6A9DA3A7C2B}" type="parTrans" cxnId="{13225FD1-B35A-4560-8467-CE8A0F9950B0}">
      <dgm:prSet/>
      <dgm:spPr/>
      <dgm:t>
        <a:bodyPr/>
        <a:lstStyle/>
        <a:p>
          <a:endParaRPr lang="en-US"/>
        </a:p>
      </dgm:t>
    </dgm:pt>
    <dgm:pt modelId="{21EF7EE3-F8D3-472A-AC22-AE26B2C1EA08}" type="sibTrans" cxnId="{13225FD1-B35A-4560-8467-CE8A0F9950B0}">
      <dgm:prSet/>
      <dgm:spPr/>
      <dgm:t>
        <a:bodyPr/>
        <a:lstStyle/>
        <a:p>
          <a:endParaRPr lang="en-US"/>
        </a:p>
      </dgm:t>
    </dgm:pt>
    <dgm:pt modelId="{3FCF1B7C-6D3D-43E9-8277-C67A9EDA3FBF}">
      <dgm:prSet/>
      <dgm:spPr/>
      <dgm:t>
        <a:bodyPr/>
        <a:lstStyle/>
        <a:p>
          <a:pPr rtl="0"/>
          <a:r>
            <a:rPr lang="en-US" dirty="0" smtClean="0"/>
            <a:t>Interaction between ICG &amp; DOX  at molecular level</a:t>
          </a:r>
          <a:endParaRPr lang="en-US" dirty="0"/>
        </a:p>
      </dgm:t>
    </dgm:pt>
    <dgm:pt modelId="{B76B7F84-A49A-4FE0-B5CA-E7B6A5FF9ACB}" type="parTrans" cxnId="{6A830705-590C-44CF-A61A-1CD97FEFD584}">
      <dgm:prSet/>
      <dgm:spPr/>
      <dgm:t>
        <a:bodyPr/>
        <a:lstStyle/>
        <a:p>
          <a:endParaRPr lang="en-US"/>
        </a:p>
      </dgm:t>
    </dgm:pt>
    <dgm:pt modelId="{A43AE1B3-7AB2-4BB4-8BEB-B2A60CD417E2}" type="sibTrans" cxnId="{6A830705-590C-44CF-A61A-1CD97FEFD584}">
      <dgm:prSet/>
      <dgm:spPr/>
      <dgm:t>
        <a:bodyPr/>
        <a:lstStyle/>
        <a:p>
          <a:endParaRPr lang="en-US"/>
        </a:p>
      </dgm:t>
    </dgm:pt>
    <dgm:pt modelId="{87976510-8FDC-4FF7-90C4-CCD4C40F2E65}" type="pres">
      <dgm:prSet presAssocID="{301261CE-F492-47A5-81A0-442E96594D7C}" presName="linear" presStyleCnt="0">
        <dgm:presLayoutVars>
          <dgm:animLvl val="lvl"/>
          <dgm:resizeHandles val="exact"/>
        </dgm:presLayoutVars>
      </dgm:prSet>
      <dgm:spPr/>
      <dgm:t>
        <a:bodyPr/>
        <a:lstStyle/>
        <a:p>
          <a:endParaRPr lang="en-US"/>
        </a:p>
      </dgm:t>
    </dgm:pt>
    <dgm:pt modelId="{967374C2-C8CE-4E92-8DED-C4D3308430FC}" type="pres">
      <dgm:prSet presAssocID="{C037A0EA-71CF-4286-87A0-1A29F33785C5}" presName="parentText" presStyleLbl="node1" presStyleIdx="0" presStyleCnt="9">
        <dgm:presLayoutVars>
          <dgm:chMax val="0"/>
          <dgm:bulletEnabled val="1"/>
        </dgm:presLayoutVars>
      </dgm:prSet>
      <dgm:spPr/>
      <dgm:t>
        <a:bodyPr/>
        <a:lstStyle/>
        <a:p>
          <a:endParaRPr lang="en-US"/>
        </a:p>
      </dgm:t>
    </dgm:pt>
    <dgm:pt modelId="{EFE3E475-0D35-4AC7-B951-67A61A1FF2CE}" type="pres">
      <dgm:prSet presAssocID="{35CFEC1E-1E64-4F46-B873-ECB74029663B}" presName="spacer" presStyleCnt="0"/>
      <dgm:spPr/>
    </dgm:pt>
    <dgm:pt modelId="{8FE2BA43-1FBC-4DC8-BF71-C48863A9E88E}" type="pres">
      <dgm:prSet presAssocID="{647CFFF7-1099-4197-86AD-62E50DE5BDE8}" presName="parentText" presStyleLbl="node1" presStyleIdx="1" presStyleCnt="9">
        <dgm:presLayoutVars>
          <dgm:chMax val="0"/>
          <dgm:bulletEnabled val="1"/>
        </dgm:presLayoutVars>
      </dgm:prSet>
      <dgm:spPr/>
      <dgm:t>
        <a:bodyPr/>
        <a:lstStyle/>
        <a:p>
          <a:endParaRPr lang="en-US"/>
        </a:p>
      </dgm:t>
    </dgm:pt>
    <dgm:pt modelId="{99753F78-2D9A-4CC1-883E-526CC3972D3D}" type="pres">
      <dgm:prSet presAssocID="{82032779-6B8C-4D16-9546-E5F00F4D9173}" presName="spacer" presStyleCnt="0"/>
      <dgm:spPr/>
    </dgm:pt>
    <dgm:pt modelId="{51C968E2-0AA6-4432-9EFB-584D4018E399}" type="pres">
      <dgm:prSet presAssocID="{4010996F-3B39-45EF-A391-95FCA6E65D03}" presName="parentText" presStyleLbl="node1" presStyleIdx="2" presStyleCnt="9">
        <dgm:presLayoutVars>
          <dgm:chMax val="0"/>
          <dgm:bulletEnabled val="1"/>
        </dgm:presLayoutVars>
      </dgm:prSet>
      <dgm:spPr/>
      <dgm:t>
        <a:bodyPr/>
        <a:lstStyle/>
        <a:p>
          <a:endParaRPr lang="en-US"/>
        </a:p>
      </dgm:t>
    </dgm:pt>
    <dgm:pt modelId="{9BE4BB19-FED6-457D-8576-23EA0F3AEA8F}" type="pres">
      <dgm:prSet presAssocID="{223ECA27-FDBF-480C-9A18-C556EB57253E}" presName="spacer" presStyleCnt="0"/>
      <dgm:spPr/>
    </dgm:pt>
    <dgm:pt modelId="{80EF76F8-297A-4A6B-8E32-EEACF56F6B35}" type="pres">
      <dgm:prSet presAssocID="{FD2D7CDA-F283-45DE-9B83-D14883D4A4B7}" presName="parentText" presStyleLbl="node1" presStyleIdx="3" presStyleCnt="9">
        <dgm:presLayoutVars>
          <dgm:chMax val="0"/>
          <dgm:bulletEnabled val="1"/>
        </dgm:presLayoutVars>
      </dgm:prSet>
      <dgm:spPr/>
      <dgm:t>
        <a:bodyPr/>
        <a:lstStyle/>
        <a:p>
          <a:endParaRPr lang="en-US"/>
        </a:p>
      </dgm:t>
    </dgm:pt>
    <dgm:pt modelId="{4958C82E-71E3-4446-A0D5-EC7DCD34E688}" type="pres">
      <dgm:prSet presAssocID="{D8368986-ACB3-4FFA-9B93-189F07F03C08}" presName="spacer" presStyleCnt="0"/>
      <dgm:spPr/>
    </dgm:pt>
    <dgm:pt modelId="{D80DFFB4-E3AB-43E4-827B-457D5587FB9E}" type="pres">
      <dgm:prSet presAssocID="{772CFEE1-12CC-4FC2-8116-17E9C105104E}" presName="parentText" presStyleLbl="node1" presStyleIdx="4" presStyleCnt="9">
        <dgm:presLayoutVars>
          <dgm:chMax val="0"/>
          <dgm:bulletEnabled val="1"/>
        </dgm:presLayoutVars>
      </dgm:prSet>
      <dgm:spPr/>
      <dgm:t>
        <a:bodyPr/>
        <a:lstStyle/>
        <a:p>
          <a:endParaRPr lang="en-US"/>
        </a:p>
      </dgm:t>
    </dgm:pt>
    <dgm:pt modelId="{8E81A534-51FD-4257-878D-161172D37DD8}" type="pres">
      <dgm:prSet presAssocID="{67E0A53E-25D9-42EF-9F37-5EBF37290E88}" presName="spacer" presStyleCnt="0"/>
      <dgm:spPr/>
    </dgm:pt>
    <dgm:pt modelId="{1EBF78A6-65B0-42DB-96B1-2DB262BB8E17}" type="pres">
      <dgm:prSet presAssocID="{2D2E1882-135A-4FEC-A937-5AA8FB11B92A}" presName="parentText" presStyleLbl="node1" presStyleIdx="5" presStyleCnt="9">
        <dgm:presLayoutVars>
          <dgm:chMax val="0"/>
          <dgm:bulletEnabled val="1"/>
        </dgm:presLayoutVars>
      </dgm:prSet>
      <dgm:spPr/>
      <dgm:t>
        <a:bodyPr/>
        <a:lstStyle/>
        <a:p>
          <a:endParaRPr lang="en-US"/>
        </a:p>
      </dgm:t>
    </dgm:pt>
    <dgm:pt modelId="{9F7A6F5E-3598-422E-8697-F87E86AE30E5}" type="pres">
      <dgm:prSet presAssocID="{2AA9E292-3FBE-4B9F-BE99-C672A4DDDD42}" presName="spacer" presStyleCnt="0"/>
      <dgm:spPr/>
    </dgm:pt>
    <dgm:pt modelId="{A30EDF78-43B1-4728-AF11-47F1DA4D8878}" type="pres">
      <dgm:prSet presAssocID="{FBFE73A7-D482-4885-B436-3D46E9B5CEB8}" presName="parentText" presStyleLbl="node1" presStyleIdx="6" presStyleCnt="9">
        <dgm:presLayoutVars>
          <dgm:chMax val="0"/>
          <dgm:bulletEnabled val="1"/>
        </dgm:presLayoutVars>
      </dgm:prSet>
      <dgm:spPr/>
      <dgm:t>
        <a:bodyPr/>
        <a:lstStyle/>
        <a:p>
          <a:endParaRPr lang="en-US"/>
        </a:p>
      </dgm:t>
    </dgm:pt>
    <dgm:pt modelId="{DB8E5162-F149-4E85-A322-8BA45EEED986}" type="pres">
      <dgm:prSet presAssocID="{21A8C101-FF43-4817-A1D0-ADC75DB06558}" presName="spacer" presStyleCnt="0"/>
      <dgm:spPr/>
    </dgm:pt>
    <dgm:pt modelId="{4685ED80-9828-47C4-8FBC-72B7B0558A13}" type="pres">
      <dgm:prSet presAssocID="{3F0815CA-EE50-4CE7-A4D8-F1EB428ED395}" presName="parentText" presStyleLbl="node1" presStyleIdx="7" presStyleCnt="9">
        <dgm:presLayoutVars>
          <dgm:chMax val="0"/>
          <dgm:bulletEnabled val="1"/>
        </dgm:presLayoutVars>
      </dgm:prSet>
      <dgm:spPr/>
      <dgm:t>
        <a:bodyPr/>
        <a:lstStyle/>
        <a:p>
          <a:endParaRPr lang="en-US"/>
        </a:p>
      </dgm:t>
    </dgm:pt>
    <dgm:pt modelId="{AAE227E4-C056-4A2F-AD20-A2B06B261F97}" type="pres">
      <dgm:prSet presAssocID="{21EF7EE3-F8D3-472A-AC22-AE26B2C1EA08}" presName="spacer" presStyleCnt="0"/>
      <dgm:spPr/>
    </dgm:pt>
    <dgm:pt modelId="{C452BF60-D878-439B-B9FD-3A9C36C88CF4}" type="pres">
      <dgm:prSet presAssocID="{3FCF1B7C-6D3D-43E9-8277-C67A9EDA3FBF}" presName="parentText" presStyleLbl="node1" presStyleIdx="8" presStyleCnt="9">
        <dgm:presLayoutVars>
          <dgm:chMax val="0"/>
          <dgm:bulletEnabled val="1"/>
        </dgm:presLayoutVars>
      </dgm:prSet>
      <dgm:spPr/>
      <dgm:t>
        <a:bodyPr/>
        <a:lstStyle/>
        <a:p>
          <a:endParaRPr lang="en-US"/>
        </a:p>
      </dgm:t>
    </dgm:pt>
  </dgm:ptLst>
  <dgm:cxnLst>
    <dgm:cxn modelId="{13225FD1-B35A-4560-8467-CE8A0F9950B0}" srcId="{301261CE-F492-47A5-81A0-442E96594D7C}" destId="{3F0815CA-EE50-4CE7-A4D8-F1EB428ED395}" srcOrd="7" destOrd="0" parTransId="{B9F77AAB-98D1-431A-99A5-A6A9DA3A7C2B}" sibTransId="{21EF7EE3-F8D3-472A-AC22-AE26B2C1EA08}"/>
    <dgm:cxn modelId="{ED212854-A03F-46B5-82AF-CC8F2D843CB8}" srcId="{301261CE-F492-47A5-81A0-442E96594D7C}" destId="{772CFEE1-12CC-4FC2-8116-17E9C105104E}" srcOrd="4" destOrd="0" parTransId="{DF269C9C-767A-43A1-B7DD-B0B87F570648}" sibTransId="{67E0A53E-25D9-42EF-9F37-5EBF37290E88}"/>
    <dgm:cxn modelId="{C54FC71D-49A6-434F-A1F3-E8561B042D4C}" type="presOf" srcId="{2D2E1882-135A-4FEC-A937-5AA8FB11B92A}" destId="{1EBF78A6-65B0-42DB-96B1-2DB262BB8E17}" srcOrd="0" destOrd="0" presId="urn:microsoft.com/office/officeart/2005/8/layout/vList2"/>
    <dgm:cxn modelId="{F26C6FE3-EF02-4E72-8109-02BCE2DC303F}" type="presOf" srcId="{3F0815CA-EE50-4CE7-A4D8-F1EB428ED395}" destId="{4685ED80-9828-47C4-8FBC-72B7B0558A13}" srcOrd="0" destOrd="0" presId="urn:microsoft.com/office/officeart/2005/8/layout/vList2"/>
    <dgm:cxn modelId="{6A830705-590C-44CF-A61A-1CD97FEFD584}" srcId="{301261CE-F492-47A5-81A0-442E96594D7C}" destId="{3FCF1B7C-6D3D-43E9-8277-C67A9EDA3FBF}" srcOrd="8" destOrd="0" parTransId="{B76B7F84-A49A-4FE0-B5CA-E7B6A5FF9ACB}" sibTransId="{A43AE1B3-7AB2-4BB4-8BEB-B2A60CD417E2}"/>
    <dgm:cxn modelId="{586C9B29-7799-4666-929F-47399764CAB8}" type="presOf" srcId="{3FCF1B7C-6D3D-43E9-8277-C67A9EDA3FBF}" destId="{C452BF60-D878-439B-B9FD-3A9C36C88CF4}" srcOrd="0" destOrd="0" presId="urn:microsoft.com/office/officeart/2005/8/layout/vList2"/>
    <dgm:cxn modelId="{910F3848-D6C6-4CE8-9DFD-AD8244A9CA89}" type="presOf" srcId="{C037A0EA-71CF-4286-87A0-1A29F33785C5}" destId="{967374C2-C8CE-4E92-8DED-C4D3308430FC}" srcOrd="0" destOrd="0" presId="urn:microsoft.com/office/officeart/2005/8/layout/vList2"/>
    <dgm:cxn modelId="{DE6881DE-5B5D-4A03-83EF-FAFFD549DA3B}" type="presOf" srcId="{FD2D7CDA-F283-45DE-9B83-D14883D4A4B7}" destId="{80EF76F8-297A-4A6B-8E32-EEACF56F6B35}" srcOrd="0" destOrd="0" presId="urn:microsoft.com/office/officeart/2005/8/layout/vList2"/>
    <dgm:cxn modelId="{C0E81924-6FDB-4DCA-BB05-79FA1AC1D455}" type="presOf" srcId="{301261CE-F492-47A5-81A0-442E96594D7C}" destId="{87976510-8FDC-4FF7-90C4-CCD4C40F2E65}" srcOrd="0" destOrd="0" presId="urn:microsoft.com/office/officeart/2005/8/layout/vList2"/>
    <dgm:cxn modelId="{BE56C861-CF77-4FEF-9B73-52C6DF8BC332}" type="presOf" srcId="{647CFFF7-1099-4197-86AD-62E50DE5BDE8}" destId="{8FE2BA43-1FBC-4DC8-BF71-C48863A9E88E}" srcOrd="0" destOrd="0" presId="urn:microsoft.com/office/officeart/2005/8/layout/vList2"/>
    <dgm:cxn modelId="{57956FB0-B68D-4A0A-B390-E19055157E54}" srcId="{301261CE-F492-47A5-81A0-442E96594D7C}" destId="{647CFFF7-1099-4197-86AD-62E50DE5BDE8}" srcOrd="1" destOrd="0" parTransId="{75CC3CC5-A290-471E-9CF0-D1BEB657CCF2}" sibTransId="{82032779-6B8C-4D16-9546-E5F00F4D9173}"/>
    <dgm:cxn modelId="{1A326BCE-0D4A-4116-BB58-09BAB10CA9E4}" srcId="{301261CE-F492-47A5-81A0-442E96594D7C}" destId="{FD2D7CDA-F283-45DE-9B83-D14883D4A4B7}" srcOrd="3" destOrd="0" parTransId="{09CAA23C-980D-4521-BC97-7CD6E3539104}" sibTransId="{D8368986-ACB3-4FFA-9B93-189F07F03C08}"/>
    <dgm:cxn modelId="{CD66A125-EAB3-4F22-9C0B-F93E74EE4831}" srcId="{301261CE-F492-47A5-81A0-442E96594D7C}" destId="{C037A0EA-71CF-4286-87A0-1A29F33785C5}" srcOrd="0" destOrd="0" parTransId="{8B6ADB14-E83D-41A2-AC36-D4237C2C32E6}" sibTransId="{35CFEC1E-1E64-4F46-B873-ECB74029663B}"/>
    <dgm:cxn modelId="{E3F03E9B-01E2-4CB1-9B12-87B8C005213E}" srcId="{301261CE-F492-47A5-81A0-442E96594D7C}" destId="{4010996F-3B39-45EF-A391-95FCA6E65D03}" srcOrd="2" destOrd="0" parTransId="{D5C9C76D-9734-4623-AEAC-6B90A2F75DDD}" sibTransId="{223ECA27-FDBF-480C-9A18-C556EB57253E}"/>
    <dgm:cxn modelId="{3B707C07-F7AD-4BA9-AE6E-F6577C4B44E6}" srcId="{301261CE-F492-47A5-81A0-442E96594D7C}" destId="{FBFE73A7-D482-4885-B436-3D46E9B5CEB8}" srcOrd="6" destOrd="0" parTransId="{8E124AF3-D8A4-40E6-8716-A6706DCBC076}" sibTransId="{21A8C101-FF43-4817-A1D0-ADC75DB06558}"/>
    <dgm:cxn modelId="{FC6EA07F-0508-4FA7-B499-93668473D735}" srcId="{301261CE-F492-47A5-81A0-442E96594D7C}" destId="{2D2E1882-135A-4FEC-A937-5AA8FB11B92A}" srcOrd="5" destOrd="0" parTransId="{CE401403-E93D-4C7F-BFF3-EE02063FE1AD}" sibTransId="{2AA9E292-3FBE-4B9F-BE99-C672A4DDDD42}"/>
    <dgm:cxn modelId="{D2454F60-AF9A-45D5-B9F3-24D1F015B27E}" type="presOf" srcId="{772CFEE1-12CC-4FC2-8116-17E9C105104E}" destId="{D80DFFB4-E3AB-43E4-827B-457D5587FB9E}" srcOrd="0" destOrd="0" presId="urn:microsoft.com/office/officeart/2005/8/layout/vList2"/>
    <dgm:cxn modelId="{D81A6C4A-3FE4-4918-8370-955D0F7C028B}" type="presOf" srcId="{4010996F-3B39-45EF-A391-95FCA6E65D03}" destId="{51C968E2-0AA6-4432-9EFB-584D4018E399}" srcOrd="0" destOrd="0" presId="urn:microsoft.com/office/officeart/2005/8/layout/vList2"/>
    <dgm:cxn modelId="{99AA500F-9650-41E8-9FFD-1733BAE02926}" type="presOf" srcId="{FBFE73A7-D482-4885-B436-3D46E9B5CEB8}" destId="{A30EDF78-43B1-4728-AF11-47F1DA4D8878}" srcOrd="0" destOrd="0" presId="urn:microsoft.com/office/officeart/2005/8/layout/vList2"/>
    <dgm:cxn modelId="{F18C76C2-DCE0-42F3-89A7-FF8EDFAF4EA7}" type="presParOf" srcId="{87976510-8FDC-4FF7-90C4-CCD4C40F2E65}" destId="{967374C2-C8CE-4E92-8DED-C4D3308430FC}" srcOrd="0" destOrd="0" presId="urn:microsoft.com/office/officeart/2005/8/layout/vList2"/>
    <dgm:cxn modelId="{3FB3DE9F-5B5E-43A6-B56E-E28AB4D2D00B}" type="presParOf" srcId="{87976510-8FDC-4FF7-90C4-CCD4C40F2E65}" destId="{EFE3E475-0D35-4AC7-B951-67A61A1FF2CE}" srcOrd="1" destOrd="0" presId="urn:microsoft.com/office/officeart/2005/8/layout/vList2"/>
    <dgm:cxn modelId="{CBB11BD7-1A6C-4ACB-B32E-B05500598AB7}" type="presParOf" srcId="{87976510-8FDC-4FF7-90C4-CCD4C40F2E65}" destId="{8FE2BA43-1FBC-4DC8-BF71-C48863A9E88E}" srcOrd="2" destOrd="0" presId="urn:microsoft.com/office/officeart/2005/8/layout/vList2"/>
    <dgm:cxn modelId="{1DFFA384-F7DF-4296-A1E9-F75AD33DE620}" type="presParOf" srcId="{87976510-8FDC-4FF7-90C4-CCD4C40F2E65}" destId="{99753F78-2D9A-4CC1-883E-526CC3972D3D}" srcOrd="3" destOrd="0" presId="urn:microsoft.com/office/officeart/2005/8/layout/vList2"/>
    <dgm:cxn modelId="{AF35B381-E22E-4193-A0C6-D1E8804FD2E6}" type="presParOf" srcId="{87976510-8FDC-4FF7-90C4-CCD4C40F2E65}" destId="{51C968E2-0AA6-4432-9EFB-584D4018E399}" srcOrd="4" destOrd="0" presId="urn:microsoft.com/office/officeart/2005/8/layout/vList2"/>
    <dgm:cxn modelId="{91CAACA0-037D-4479-B711-1258D2D3940A}" type="presParOf" srcId="{87976510-8FDC-4FF7-90C4-CCD4C40F2E65}" destId="{9BE4BB19-FED6-457D-8576-23EA0F3AEA8F}" srcOrd="5" destOrd="0" presId="urn:microsoft.com/office/officeart/2005/8/layout/vList2"/>
    <dgm:cxn modelId="{D474D35B-5022-457F-A6D6-21805D08FEA0}" type="presParOf" srcId="{87976510-8FDC-4FF7-90C4-CCD4C40F2E65}" destId="{80EF76F8-297A-4A6B-8E32-EEACF56F6B35}" srcOrd="6" destOrd="0" presId="urn:microsoft.com/office/officeart/2005/8/layout/vList2"/>
    <dgm:cxn modelId="{3988A186-1241-4E47-A585-D0870E643E5B}" type="presParOf" srcId="{87976510-8FDC-4FF7-90C4-CCD4C40F2E65}" destId="{4958C82E-71E3-4446-A0D5-EC7DCD34E688}" srcOrd="7" destOrd="0" presId="urn:microsoft.com/office/officeart/2005/8/layout/vList2"/>
    <dgm:cxn modelId="{AA677FE4-ACDF-4849-9905-8D995BFB4CB6}" type="presParOf" srcId="{87976510-8FDC-4FF7-90C4-CCD4C40F2E65}" destId="{D80DFFB4-E3AB-43E4-827B-457D5587FB9E}" srcOrd="8" destOrd="0" presId="urn:microsoft.com/office/officeart/2005/8/layout/vList2"/>
    <dgm:cxn modelId="{0DC48466-296B-48FB-A442-D7310F94A1AC}" type="presParOf" srcId="{87976510-8FDC-4FF7-90C4-CCD4C40F2E65}" destId="{8E81A534-51FD-4257-878D-161172D37DD8}" srcOrd="9" destOrd="0" presId="urn:microsoft.com/office/officeart/2005/8/layout/vList2"/>
    <dgm:cxn modelId="{2A8F94AE-73FA-46BF-81FD-A7DEC70A0C71}" type="presParOf" srcId="{87976510-8FDC-4FF7-90C4-CCD4C40F2E65}" destId="{1EBF78A6-65B0-42DB-96B1-2DB262BB8E17}" srcOrd="10" destOrd="0" presId="urn:microsoft.com/office/officeart/2005/8/layout/vList2"/>
    <dgm:cxn modelId="{E086FBF6-177C-4D42-BF34-77FB36489F7E}" type="presParOf" srcId="{87976510-8FDC-4FF7-90C4-CCD4C40F2E65}" destId="{9F7A6F5E-3598-422E-8697-F87E86AE30E5}" srcOrd="11" destOrd="0" presId="urn:microsoft.com/office/officeart/2005/8/layout/vList2"/>
    <dgm:cxn modelId="{220DDBD7-A48A-46F2-96C6-1CF3D188E5E7}" type="presParOf" srcId="{87976510-8FDC-4FF7-90C4-CCD4C40F2E65}" destId="{A30EDF78-43B1-4728-AF11-47F1DA4D8878}" srcOrd="12" destOrd="0" presId="urn:microsoft.com/office/officeart/2005/8/layout/vList2"/>
    <dgm:cxn modelId="{17B3C3F9-8562-4EE1-A859-B25EF479ABCF}" type="presParOf" srcId="{87976510-8FDC-4FF7-90C4-CCD4C40F2E65}" destId="{DB8E5162-F149-4E85-A322-8BA45EEED986}" srcOrd="13" destOrd="0" presId="urn:microsoft.com/office/officeart/2005/8/layout/vList2"/>
    <dgm:cxn modelId="{69DC41D1-ABA0-4CDC-A58B-B5AC2A558098}" type="presParOf" srcId="{87976510-8FDC-4FF7-90C4-CCD4C40F2E65}" destId="{4685ED80-9828-47C4-8FBC-72B7B0558A13}" srcOrd="14" destOrd="0" presId="urn:microsoft.com/office/officeart/2005/8/layout/vList2"/>
    <dgm:cxn modelId="{6C8A305F-2C40-4C7C-B8A9-5DBEB79C35C8}" type="presParOf" srcId="{87976510-8FDC-4FF7-90C4-CCD4C40F2E65}" destId="{AAE227E4-C056-4A2F-AD20-A2B06B261F97}" srcOrd="15" destOrd="0" presId="urn:microsoft.com/office/officeart/2005/8/layout/vList2"/>
    <dgm:cxn modelId="{13B5867E-0DD4-4D94-B06C-BF69A492DB39}" type="presParOf" srcId="{87976510-8FDC-4FF7-90C4-CCD4C40F2E65}" destId="{C452BF60-D878-439B-B9FD-3A9C36C88CF4}" srcOrd="16"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1BB81361-9F51-4EA8-9F79-E646E9273B56}" type="doc">
      <dgm:prSet loTypeId="urn:microsoft.com/office/officeart/2005/8/layout/vList2" loCatId="list" qsTypeId="urn:microsoft.com/office/officeart/2005/8/quickstyle/simple3" qsCatId="simple" csTypeId="urn:microsoft.com/office/officeart/2005/8/colors/accent3_4" csCatId="accent3" phldr="1"/>
      <dgm:spPr/>
      <dgm:t>
        <a:bodyPr/>
        <a:lstStyle/>
        <a:p>
          <a:endParaRPr lang="en-US"/>
        </a:p>
      </dgm:t>
    </dgm:pt>
    <dgm:pt modelId="{BA6FF989-DA89-4A96-A4C9-6CFDE78200BF}">
      <dgm:prSet custT="1"/>
      <dgm:spPr/>
      <dgm:t>
        <a:bodyPr/>
        <a:lstStyle/>
        <a:p>
          <a:pPr algn="ctr" rtl="0"/>
          <a:r>
            <a:rPr lang="en-US" sz="2000" dirty="0" smtClean="0"/>
            <a:t>Reference</a:t>
          </a:r>
          <a:endParaRPr lang="en-US" sz="2000" dirty="0"/>
        </a:p>
      </dgm:t>
    </dgm:pt>
    <dgm:pt modelId="{06385561-17A6-4D51-A675-4A9FAA3FF39C}" type="parTrans" cxnId="{E4A0CCC7-34CA-4E79-83E0-D7A1ADE52AA9}">
      <dgm:prSet/>
      <dgm:spPr/>
      <dgm:t>
        <a:bodyPr/>
        <a:lstStyle/>
        <a:p>
          <a:endParaRPr lang="en-US" sz="1600"/>
        </a:p>
      </dgm:t>
    </dgm:pt>
    <dgm:pt modelId="{BE028CB9-D97B-4C82-A2E5-12780AB82990}" type="sibTrans" cxnId="{E4A0CCC7-34CA-4E79-83E0-D7A1ADE52AA9}">
      <dgm:prSet/>
      <dgm:spPr/>
      <dgm:t>
        <a:bodyPr/>
        <a:lstStyle/>
        <a:p>
          <a:endParaRPr lang="en-US" sz="1600"/>
        </a:p>
      </dgm:t>
    </dgm:pt>
    <dgm:pt modelId="{3DC562B5-A035-4A46-B826-A7F436BAF511}" type="pres">
      <dgm:prSet presAssocID="{1BB81361-9F51-4EA8-9F79-E646E9273B56}" presName="linear" presStyleCnt="0">
        <dgm:presLayoutVars>
          <dgm:animLvl val="lvl"/>
          <dgm:resizeHandles val="exact"/>
        </dgm:presLayoutVars>
      </dgm:prSet>
      <dgm:spPr/>
      <dgm:t>
        <a:bodyPr/>
        <a:lstStyle/>
        <a:p>
          <a:endParaRPr lang="en-US"/>
        </a:p>
      </dgm:t>
    </dgm:pt>
    <dgm:pt modelId="{A29D0E6E-71C2-4F8A-A737-E4F3988437A6}" type="pres">
      <dgm:prSet presAssocID="{BA6FF989-DA89-4A96-A4C9-6CFDE78200BF}" presName="parentText" presStyleLbl="node1" presStyleIdx="0" presStyleCnt="1" custScaleX="100000" custScaleY="38161" custLinFactNeighborY="-9540">
        <dgm:presLayoutVars>
          <dgm:chMax val="0"/>
          <dgm:bulletEnabled val="1"/>
        </dgm:presLayoutVars>
      </dgm:prSet>
      <dgm:spPr/>
      <dgm:t>
        <a:bodyPr/>
        <a:lstStyle/>
        <a:p>
          <a:endParaRPr lang="en-US"/>
        </a:p>
      </dgm:t>
    </dgm:pt>
  </dgm:ptLst>
  <dgm:cxnLst>
    <dgm:cxn modelId="{E4A0CCC7-34CA-4E79-83E0-D7A1ADE52AA9}" srcId="{1BB81361-9F51-4EA8-9F79-E646E9273B56}" destId="{BA6FF989-DA89-4A96-A4C9-6CFDE78200BF}" srcOrd="0" destOrd="0" parTransId="{06385561-17A6-4D51-A675-4A9FAA3FF39C}" sibTransId="{BE028CB9-D97B-4C82-A2E5-12780AB82990}"/>
    <dgm:cxn modelId="{86FFA44A-159E-4A0E-928D-7070F3104168}" type="presOf" srcId="{BA6FF989-DA89-4A96-A4C9-6CFDE78200BF}" destId="{A29D0E6E-71C2-4F8A-A737-E4F3988437A6}" srcOrd="0" destOrd="0" presId="urn:microsoft.com/office/officeart/2005/8/layout/vList2"/>
    <dgm:cxn modelId="{776D8383-1889-465E-88D7-578A863828FF}" type="presOf" srcId="{1BB81361-9F51-4EA8-9F79-E646E9273B56}" destId="{3DC562B5-A035-4A46-B826-A7F436BAF511}" srcOrd="0" destOrd="0" presId="urn:microsoft.com/office/officeart/2005/8/layout/vList2"/>
    <dgm:cxn modelId="{BBF691FE-0188-4E92-A4E8-82A45E8C04D3}" type="presParOf" srcId="{3DC562B5-A035-4A46-B826-A7F436BAF511}" destId="{A29D0E6E-71C2-4F8A-A737-E4F3988437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C4A10B-341D-4861-9A2D-741F89E1A6D6}" type="doc">
      <dgm:prSet loTypeId="urn:microsoft.com/office/officeart/2005/8/layout/vList2" loCatId="list" qsTypeId="urn:microsoft.com/office/officeart/2005/8/quickstyle/simple3" qsCatId="simple" csTypeId="urn:microsoft.com/office/officeart/2005/8/colors/accent3_1" csCatId="accent3"/>
      <dgm:spPr/>
      <dgm:t>
        <a:bodyPr/>
        <a:lstStyle/>
        <a:p>
          <a:endParaRPr lang="en-US"/>
        </a:p>
      </dgm:t>
    </dgm:pt>
    <dgm:pt modelId="{894E1F5F-9D2E-4520-9156-9DB9714505DB}">
      <dgm:prSet custT="1"/>
      <dgm:spPr/>
      <dgm:t>
        <a:bodyPr/>
        <a:lstStyle/>
        <a:p>
          <a:pPr rtl="0"/>
          <a:r>
            <a:rPr lang="en-US" sz="1800" dirty="0" smtClean="0">
              <a:latin typeface="Times New Roman" pitchFamily="18" charset="0"/>
              <a:cs typeface="Times New Roman" pitchFamily="18" charset="0"/>
            </a:rPr>
            <a:t>Treatment of cancer with </a:t>
          </a:r>
          <a:r>
            <a:rPr lang="en-US" sz="1800" b="1" dirty="0" smtClean="0">
              <a:latin typeface="Times New Roman" pitchFamily="18" charset="0"/>
              <a:cs typeface="Times New Roman" pitchFamily="18" charset="0"/>
            </a:rPr>
            <a:t>antineoplastic</a:t>
          </a:r>
          <a:r>
            <a:rPr lang="en-US" sz="1800" dirty="0" smtClean="0">
              <a:latin typeface="Times New Roman" pitchFamily="18" charset="0"/>
              <a:cs typeface="Times New Roman" pitchFamily="18" charset="0"/>
            </a:rPr>
            <a:t> drug(s). </a:t>
          </a:r>
          <a:endParaRPr lang="en-US" sz="1800" dirty="0">
            <a:latin typeface="Times New Roman" pitchFamily="18" charset="0"/>
            <a:cs typeface="Times New Roman" pitchFamily="18" charset="0"/>
          </a:endParaRPr>
        </a:p>
      </dgm:t>
    </dgm:pt>
    <dgm:pt modelId="{C69A6BAE-F26D-43E3-8F8E-2EB825907E93}" type="parTrans" cxnId="{EA5A446F-47F2-4EDE-B21F-06D3AA8B850D}">
      <dgm:prSet/>
      <dgm:spPr/>
      <dgm:t>
        <a:bodyPr/>
        <a:lstStyle/>
        <a:p>
          <a:endParaRPr lang="en-US" sz="1800">
            <a:latin typeface="Times New Roman" pitchFamily="18" charset="0"/>
            <a:cs typeface="Times New Roman" pitchFamily="18" charset="0"/>
          </a:endParaRPr>
        </a:p>
      </dgm:t>
    </dgm:pt>
    <dgm:pt modelId="{71F06F24-AD43-4121-90A3-DC2F36380806}" type="sibTrans" cxnId="{EA5A446F-47F2-4EDE-B21F-06D3AA8B850D}">
      <dgm:prSet/>
      <dgm:spPr/>
      <dgm:t>
        <a:bodyPr/>
        <a:lstStyle/>
        <a:p>
          <a:endParaRPr lang="en-US" sz="1800">
            <a:latin typeface="Times New Roman" pitchFamily="18" charset="0"/>
            <a:cs typeface="Times New Roman" pitchFamily="18" charset="0"/>
          </a:endParaRPr>
        </a:p>
      </dgm:t>
    </dgm:pt>
    <dgm:pt modelId="{0014C821-8DE9-4A69-8017-228B9A5C1AE4}">
      <dgm:prSet custT="1"/>
      <dgm:spPr/>
      <dgm:t>
        <a:bodyPr/>
        <a:lstStyle/>
        <a:p>
          <a:pPr rtl="0"/>
          <a:r>
            <a:rPr lang="en-US" sz="1800" dirty="0" smtClean="0">
              <a:latin typeface="Times New Roman" pitchFamily="18" charset="0"/>
              <a:cs typeface="Times New Roman" pitchFamily="18" charset="0"/>
            </a:rPr>
            <a:t>Standardized treatment regimen.</a:t>
          </a:r>
          <a:endParaRPr lang="en-US" sz="1800" dirty="0">
            <a:latin typeface="Times New Roman" pitchFamily="18" charset="0"/>
            <a:cs typeface="Times New Roman" pitchFamily="18" charset="0"/>
          </a:endParaRPr>
        </a:p>
      </dgm:t>
    </dgm:pt>
    <dgm:pt modelId="{CF4706DF-F79A-469A-8349-D6C0FB21F55A}" type="parTrans" cxnId="{97DE974C-02AD-43C5-BF51-AB6E18F38757}">
      <dgm:prSet/>
      <dgm:spPr/>
      <dgm:t>
        <a:bodyPr/>
        <a:lstStyle/>
        <a:p>
          <a:endParaRPr lang="en-US" sz="1800">
            <a:latin typeface="Times New Roman" pitchFamily="18" charset="0"/>
            <a:cs typeface="Times New Roman" pitchFamily="18" charset="0"/>
          </a:endParaRPr>
        </a:p>
      </dgm:t>
    </dgm:pt>
    <dgm:pt modelId="{D9BAF38B-620B-4446-9FCF-DFE0B07549B5}" type="sibTrans" cxnId="{97DE974C-02AD-43C5-BF51-AB6E18F38757}">
      <dgm:prSet/>
      <dgm:spPr/>
      <dgm:t>
        <a:bodyPr/>
        <a:lstStyle/>
        <a:p>
          <a:endParaRPr lang="en-US" sz="1800">
            <a:latin typeface="Times New Roman" pitchFamily="18" charset="0"/>
            <a:cs typeface="Times New Roman" pitchFamily="18" charset="0"/>
          </a:endParaRPr>
        </a:p>
      </dgm:t>
    </dgm:pt>
    <dgm:pt modelId="{73FAB026-AB92-4855-86BF-92CD3E385274}" type="pres">
      <dgm:prSet presAssocID="{2CC4A10B-341D-4861-9A2D-741F89E1A6D6}" presName="linear" presStyleCnt="0">
        <dgm:presLayoutVars>
          <dgm:animLvl val="lvl"/>
          <dgm:resizeHandles val="exact"/>
        </dgm:presLayoutVars>
      </dgm:prSet>
      <dgm:spPr/>
      <dgm:t>
        <a:bodyPr/>
        <a:lstStyle/>
        <a:p>
          <a:endParaRPr lang="en-US"/>
        </a:p>
      </dgm:t>
    </dgm:pt>
    <dgm:pt modelId="{92F7EE68-3508-4946-A00D-724ED15857BA}" type="pres">
      <dgm:prSet presAssocID="{894E1F5F-9D2E-4520-9156-9DB9714505DB}" presName="parentText" presStyleLbl="node1" presStyleIdx="0" presStyleCnt="2">
        <dgm:presLayoutVars>
          <dgm:chMax val="0"/>
          <dgm:bulletEnabled val="1"/>
        </dgm:presLayoutVars>
      </dgm:prSet>
      <dgm:spPr/>
      <dgm:t>
        <a:bodyPr/>
        <a:lstStyle/>
        <a:p>
          <a:endParaRPr lang="en-US"/>
        </a:p>
      </dgm:t>
    </dgm:pt>
    <dgm:pt modelId="{0986D30C-1FB0-497B-9DD0-ADEF265B05FE}" type="pres">
      <dgm:prSet presAssocID="{71F06F24-AD43-4121-90A3-DC2F36380806}" presName="spacer" presStyleCnt="0"/>
      <dgm:spPr/>
    </dgm:pt>
    <dgm:pt modelId="{87E72932-638D-4F2C-85AA-0BD56A90E5AC}" type="pres">
      <dgm:prSet presAssocID="{0014C821-8DE9-4A69-8017-228B9A5C1AE4}" presName="parentText" presStyleLbl="node1" presStyleIdx="1" presStyleCnt="2">
        <dgm:presLayoutVars>
          <dgm:chMax val="0"/>
          <dgm:bulletEnabled val="1"/>
        </dgm:presLayoutVars>
      </dgm:prSet>
      <dgm:spPr/>
      <dgm:t>
        <a:bodyPr/>
        <a:lstStyle/>
        <a:p>
          <a:endParaRPr lang="en-US"/>
        </a:p>
      </dgm:t>
    </dgm:pt>
  </dgm:ptLst>
  <dgm:cxnLst>
    <dgm:cxn modelId="{AC909945-2661-4AB8-B173-568946B2E7C7}" type="presOf" srcId="{894E1F5F-9D2E-4520-9156-9DB9714505DB}" destId="{92F7EE68-3508-4946-A00D-724ED15857BA}" srcOrd="0" destOrd="0" presId="urn:microsoft.com/office/officeart/2005/8/layout/vList2"/>
    <dgm:cxn modelId="{022908A4-1984-4DA1-92A8-2EDA0053F3DE}" type="presOf" srcId="{2CC4A10B-341D-4861-9A2D-741F89E1A6D6}" destId="{73FAB026-AB92-4855-86BF-92CD3E385274}" srcOrd="0" destOrd="0" presId="urn:microsoft.com/office/officeart/2005/8/layout/vList2"/>
    <dgm:cxn modelId="{97DE974C-02AD-43C5-BF51-AB6E18F38757}" srcId="{2CC4A10B-341D-4861-9A2D-741F89E1A6D6}" destId="{0014C821-8DE9-4A69-8017-228B9A5C1AE4}" srcOrd="1" destOrd="0" parTransId="{CF4706DF-F79A-469A-8349-D6C0FB21F55A}" sibTransId="{D9BAF38B-620B-4446-9FCF-DFE0B07549B5}"/>
    <dgm:cxn modelId="{03316FEA-83A3-4D6F-BB7A-C0696E4D3582}" type="presOf" srcId="{0014C821-8DE9-4A69-8017-228B9A5C1AE4}" destId="{87E72932-638D-4F2C-85AA-0BD56A90E5AC}" srcOrd="0" destOrd="0" presId="urn:microsoft.com/office/officeart/2005/8/layout/vList2"/>
    <dgm:cxn modelId="{EA5A446F-47F2-4EDE-B21F-06D3AA8B850D}" srcId="{2CC4A10B-341D-4861-9A2D-741F89E1A6D6}" destId="{894E1F5F-9D2E-4520-9156-9DB9714505DB}" srcOrd="0" destOrd="0" parTransId="{C69A6BAE-F26D-43E3-8F8E-2EB825907E93}" sibTransId="{71F06F24-AD43-4121-90A3-DC2F36380806}"/>
    <dgm:cxn modelId="{A3C0F1C7-B1A8-4061-8CF2-66AA1AA1E2C6}" type="presParOf" srcId="{73FAB026-AB92-4855-86BF-92CD3E385274}" destId="{92F7EE68-3508-4946-A00D-724ED15857BA}" srcOrd="0" destOrd="0" presId="urn:microsoft.com/office/officeart/2005/8/layout/vList2"/>
    <dgm:cxn modelId="{B37119DF-8BC7-4A26-8656-F0D5F8CDD05D}" type="presParOf" srcId="{73FAB026-AB92-4855-86BF-92CD3E385274}" destId="{0986D30C-1FB0-497B-9DD0-ADEF265B05FE}" srcOrd="1" destOrd="0" presId="urn:microsoft.com/office/officeart/2005/8/layout/vList2"/>
    <dgm:cxn modelId="{7F5049C7-424D-4BDC-AB73-593714B4B528}" type="presParOf" srcId="{73FAB026-AB92-4855-86BF-92CD3E385274}" destId="{87E72932-638D-4F2C-85AA-0BD56A90E5AC}" srcOrd="2"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BEBF918-D653-4B0F-BCF9-891F52D88D6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1691BD3-6D76-44FD-9443-0F39BA292894}">
      <dgm:prSet/>
      <dgm:spPr/>
      <dgm:t>
        <a:bodyPr/>
        <a:lstStyle/>
        <a:p>
          <a:pPr rtl="0"/>
          <a:r>
            <a:rPr lang="en-US" baseline="0" dirty="0" smtClean="0"/>
            <a:t>Options are Many…</a:t>
          </a:r>
          <a:endParaRPr lang="en-US" dirty="0"/>
        </a:p>
      </dgm:t>
    </dgm:pt>
    <dgm:pt modelId="{476D1CF7-3A1A-462F-9F8F-5A8B3BE5F635}" type="parTrans" cxnId="{AD3128DB-8DB0-46C2-B7BB-7AD2CFD85870}">
      <dgm:prSet/>
      <dgm:spPr/>
      <dgm:t>
        <a:bodyPr/>
        <a:lstStyle/>
        <a:p>
          <a:endParaRPr lang="en-US"/>
        </a:p>
      </dgm:t>
    </dgm:pt>
    <dgm:pt modelId="{95297CAF-BCF8-430C-A235-F7DCEF48FD4C}" type="sibTrans" cxnId="{AD3128DB-8DB0-46C2-B7BB-7AD2CFD85870}">
      <dgm:prSet/>
      <dgm:spPr/>
      <dgm:t>
        <a:bodyPr/>
        <a:lstStyle/>
        <a:p>
          <a:endParaRPr lang="en-US"/>
        </a:p>
      </dgm:t>
    </dgm:pt>
    <dgm:pt modelId="{075E27B8-67B9-4255-94FF-D02E4EFBFDE9}" type="pres">
      <dgm:prSet presAssocID="{ABEBF918-D653-4B0F-BCF9-891F52D88D6B}" presName="linear" presStyleCnt="0">
        <dgm:presLayoutVars>
          <dgm:animLvl val="lvl"/>
          <dgm:resizeHandles val="exact"/>
        </dgm:presLayoutVars>
      </dgm:prSet>
      <dgm:spPr/>
      <dgm:t>
        <a:bodyPr/>
        <a:lstStyle/>
        <a:p>
          <a:endParaRPr lang="en-US"/>
        </a:p>
      </dgm:t>
    </dgm:pt>
    <dgm:pt modelId="{3217A7FD-69FA-4D83-9DC1-00BA5486725A}" type="pres">
      <dgm:prSet presAssocID="{21691BD3-6D76-44FD-9443-0F39BA292894}" presName="parentText" presStyleLbl="node1" presStyleIdx="0" presStyleCnt="1">
        <dgm:presLayoutVars>
          <dgm:chMax val="0"/>
          <dgm:bulletEnabled val="1"/>
        </dgm:presLayoutVars>
      </dgm:prSet>
      <dgm:spPr/>
      <dgm:t>
        <a:bodyPr/>
        <a:lstStyle/>
        <a:p>
          <a:endParaRPr lang="en-US"/>
        </a:p>
      </dgm:t>
    </dgm:pt>
  </dgm:ptLst>
  <dgm:cxnLst>
    <dgm:cxn modelId="{421CA645-9F34-46E4-B117-0231D49E834A}" type="presOf" srcId="{21691BD3-6D76-44FD-9443-0F39BA292894}" destId="{3217A7FD-69FA-4D83-9DC1-00BA5486725A}" srcOrd="0" destOrd="0" presId="urn:microsoft.com/office/officeart/2005/8/layout/vList2"/>
    <dgm:cxn modelId="{C58D5D1D-B2EA-4598-B45D-3713F80CF418}" type="presOf" srcId="{ABEBF918-D653-4B0F-BCF9-891F52D88D6B}" destId="{075E27B8-67B9-4255-94FF-D02E4EFBFDE9}" srcOrd="0" destOrd="0" presId="urn:microsoft.com/office/officeart/2005/8/layout/vList2"/>
    <dgm:cxn modelId="{AD3128DB-8DB0-46C2-B7BB-7AD2CFD85870}" srcId="{ABEBF918-D653-4B0F-BCF9-891F52D88D6B}" destId="{21691BD3-6D76-44FD-9443-0F39BA292894}" srcOrd="0" destOrd="0" parTransId="{476D1CF7-3A1A-462F-9F8F-5A8B3BE5F635}" sibTransId="{95297CAF-BCF8-430C-A235-F7DCEF48FD4C}"/>
    <dgm:cxn modelId="{97683BC4-989F-4516-9805-B7612CEEEFAE}" type="presParOf" srcId="{075E27B8-67B9-4255-94FF-D02E4EFBFDE9}" destId="{3217A7FD-69FA-4D83-9DC1-00BA5486725A}"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EBF918-D653-4B0F-BCF9-891F52D88D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1691BD3-6D76-44FD-9443-0F39BA292894}">
      <dgm:prSet/>
      <dgm:spPr/>
      <dgm:t>
        <a:bodyPr/>
        <a:lstStyle/>
        <a:p>
          <a:pPr rtl="0"/>
          <a:r>
            <a:rPr lang="en-US" baseline="0" dirty="0" smtClean="0"/>
            <a:t>Problems are Many TOO…</a:t>
          </a:r>
          <a:endParaRPr lang="en-US" dirty="0"/>
        </a:p>
      </dgm:t>
    </dgm:pt>
    <dgm:pt modelId="{476D1CF7-3A1A-462F-9F8F-5A8B3BE5F635}" type="parTrans" cxnId="{AD3128DB-8DB0-46C2-B7BB-7AD2CFD85870}">
      <dgm:prSet/>
      <dgm:spPr/>
      <dgm:t>
        <a:bodyPr/>
        <a:lstStyle/>
        <a:p>
          <a:endParaRPr lang="en-US"/>
        </a:p>
      </dgm:t>
    </dgm:pt>
    <dgm:pt modelId="{95297CAF-BCF8-430C-A235-F7DCEF48FD4C}" type="sibTrans" cxnId="{AD3128DB-8DB0-46C2-B7BB-7AD2CFD85870}">
      <dgm:prSet/>
      <dgm:spPr/>
      <dgm:t>
        <a:bodyPr/>
        <a:lstStyle/>
        <a:p>
          <a:endParaRPr lang="en-US"/>
        </a:p>
      </dgm:t>
    </dgm:pt>
    <dgm:pt modelId="{075E27B8-67B9-4255-94FF-D02E4EFBFDE9}" type="pres">
      <dgm:prSet presAssocID="{ABEBF918-D653-4B0F-BCF9-891F52D88D6B}" presName="linear" presStyleCnt="0">
        <dgm:presLayoutVars>
          <dgm:animLvl val="lvl"/>
          <dgm:resizeHandles val="exact"/>
        </dgm:presLayoutVars>
      </dgm:prSet>
      <dgm:spPr/>
      <dgm:t>
        <a:bodyPr/>
        <a:lstStyle/>
        <a:p>
          <a:endParaRPr lang="en-US"/>
        </a:p>
      </dgm:t>
    </dgm:pt>
    <dgm:pt modelId="{3217A7FD-69FA-4D83-9DC1-00BA5486725A}" type="pres">
      <dgm:prSet presAssocID="{21691BD3-6D76-44FD-9443-0F39BA292894}" presName="parentText" presStyleLbl="node1" presStyleIdx="0" presStyleCnt="1">
        <dgm:presLayoutVars>
          <dgm:chMax val="0"/>
          <dgm:bulletEnabled val="1"/>
        </dgm:presLayoutVars>
      </dgm:prSet>
      <dgm:spPr/>
      <dgm:t>
        <a:bodyPr/>
        <a:lstStyle/>
        <a:p>
          <a:endParaRPr lang="en-US"/>
        </a:p>
      </dgm:t>
    </dgm:pt>
  </dgm:ptLst>
  <dgm:cxnLst>
    <dgm:cxn modelId="{44E0AE55-9D51-46D6-83F4-7CB99A9795CE}" type="presOf" srcId="{21691BD3-6D76-44FD-9443-0F39BA292894}" destId="{3217A7FD-69FA-4D83-9DC1-00BA5486725A}" srcOrd="0" destOrd="0" presId="urn:microsoft.com/office/officeart/2005/8/layout/vList2"/>
    <dgm:cxn modelId="{B849DCAB-2892-4A7F-B2DE-148B0519C2EB}" type="presOf" srcId="{ABEBF918-D653-4B0F-BCF9-891F52D88D6B}" destId="{075E27B8-67B9-4255-94FF-D02E4EFBFDE9}" srcOrd="0" destOrd="0" presId="urn:microsoft.com/office/officeart/2005/8/layout/vList2"/>
    <dgm:cxn modelId="{AD3128DB-8DB0-46C2-B7BB-7AD2CFD85870}" srcId="{ABEBF918-D653-4B0F-BCF9-891F52D88D6B}" destId="{21691BD3-6D76-44FD-9443-0F39BA292894}" srcOrd="0" destOrd="0" parTransId="{476D1CF7-3A1A-462F-9F8F-5A8B3BE5F635}" sibTransId="{95297CAF-BCF8-430C-A235-F7DCEF48FD4C}"/>
    <dgm:cxn modelId="{3D8567A2-1346-4F9A-8C9A-C116477A3758}" type="presParOf" srcId="{075E27B8-67B9-4255-94FF-D02E4EFBFDE9}" destId="{3217A7FD-69FA-4D83-9DC1-00BA5486725A}" srcOrd="0" destOrd="0" presId="urn:microsoft.com/office/officeart/2005/8/layout/vList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C5CD543-1607-4226-9357-9D74AD715458}"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6E10B961-92AE-4D7A-8CB2-CD9C08D815CB}">
      <dgm:prSet phldrT="[Text]" custT="1"/>
      <dgm:spPr/>
      <dgm:t>
        <a:bodyPr/>
        <a:lstStyle/>
        <a:p>
          <a:r>
            <a:rPr lang="en-US" sz="1400" dirty="0" smtClean="0">
              <a:latin typeface="Times New Roman" pitchFamily="18" charset="0"/>
              <a:cs typeface="Times New Roman" pitchFamily="18" charset="0"/>
            </a:rPr>
            <a:t> </a:t>
          </a:r>
          <a:endParaRPr lang="en-US" sz="1400" dirty="0">
            <a:latin typeface="Times New Roman" pitchFamily="18" charset="0"/>
            <a:cs typeface="Times New Roman" pitchFamily="18" charset="0"/>
          </a:endParaRPr>
        </a:p>
      </dgm:t>
    </dgm:pt>
    <dgm:pt modelId="{5CAD8DFD-3904-4848-8071-5E585EA493F9}" type="parTrans" cxnId="{7E45110E-E91D-4B02-ABCD-E386C13EE0A5}">
      <dgm:prSet/>
      <dgm:spPr/>
      <dgm:t>
        <a:bodyPr/>
        <a:lstStyle/>
        <a:p>
          <a:endParaRPr lang="en-US" sz="1400">
            <a:latin typeface="Times New Roman" pitchFamily="18" charset="0"/>
            <a:cs typeface="Times New Roman" pitchFamily="18" charset="0"/>
          </a:endParaRPr>
        </a:p>
      </dgm:t>
    </dgm:pt>
    <dgm:pt modelId="{7EE0BDF0-2219-4823-A4C8-BA111BA8CBE5}" type="sibTrans" cxnId="{7E45110E-E91D-4B02-ABCD-E386C13EE0A5}">
      <dgm:prSet/>
      <dgm:spPr/>
      <dgm:t>
        <a:bodyPr/>
        <a:lstStyle/>
        <a:p>
          <a:endParaRPr lang="en-US" sz="1400">
            <a:latin typeface="Times New Roman" pitchFamily="18" charset="0"/>
            <a:cs typeface="Times New Roman" pitchFamily="18" charset="0"/>
          </a:endParaRPr>
        </a:p>
      </dgm:t>
    </dgm:pt>
    <dgm:pt modelId="{B5482130-121A-4573-A6CA-33BDAAACF0DC}">
      <dgm:prSet phldrT="[Text]" custT="1"/>
      <dgm:spPr/>
      <dgm:t>
        <a:bodyPr/>
        <a:lstStyle/>
        <a:p>
          <a:r>
            <a:rPr lang="en-US" sz="1400" dirty="0" smtClean="0">
              <a:latin typeface="Times New Roman" pitchFamily="18" charset="0"/>
              <a:cs typeface="Times New Roman" pitchFamily="18" charset="0"/>
            </a:rPr>
            <a:t>Neutropenia</a:t>
          </a:r>
          <a:endParaRPr lang="en-US" sz="1400" dirty="0">
            <a:latin typeface="Times New Roman" pitchFamily="18" charset="0"/>
            <a:cs typeface="Times New Roman" pitchFamily="18" charset="0"/>
          </a:endParaRPr>
        </a:p>
      </dgm:t>
    </dgm:pt>
    <dgm:pt modelId="{D06B642D-1E20-4679-9F26-5691AA17B813}" type="parTrans" cxnId="{047A9FD6-F81B-4751-9D1C-A0A94952190F}">
      <dgm:prSet/>
      <dgm:spPr/>
      <dgm:t>
        <a:bodyPr/>
        <a:lstStyle/>
        <a:p>
          <a:endParaRPr lang="en-US" sz="1400">
            <a:latin typeface="Times New Roman" pitchFamily="18" charset="0"/>
            <a:cs typeface="Times New Roman" pitchFamily="18" charset="0"/>
          </a:endParaRPr>
        </a:p>
      </dgm:t>
    </dgm:pt>
    <dgm:pt modelId="{5DA277B1-91C1-48D1-8026-8F91044DCF81}" type="sibTrans" cxnId="{047A9FD6-F81B-4751-9D1C-A0A94952190F}">
      <dgm:prSet/>
      <dgm:spPr/>
      <dgm:t>
        <a:bodyPr/>
        <a:lstStyle/>
        <a:p>
          <a:endParaRPr lang="en-US" sz="1400">
            <a:latin typeface="Times New Roman" pitchFamily="18" charset="0"/>
            <a:cs typeface="Times New Roman" pitchFamily="18" charset="0"/>
          </a:endParaRPr>
        </a:p>
      </dgm:t>
    </dgm:pt>
    <dgm:pt modelId="{A551456E-8D58-4A52-BCB4-24B6AF7338AC}">
      <dgm:prSet phldrT="[Text]" custT="1"/>
      <dgm:spPr/>
      <dgm:t>
        <a:bodyPr/>
        <a:lstStyle/>
        <a:p>
          <a:r>
            <a:rPr lang="en-US" sz="1400" dirty="0" smtClean="0">
              <a:latin typeface="Times New Roman" pitchFamily="18" charset="0"/>
              <a:cs typeface="Times New Roman" pitchFamily="18" charset="0"/>
            </a:rPr>
            <a:t>Depigmentation</a:t>
          </a:r>
          <a:endParaRPr lang="en-US" sz="1400" dirty="0">
            <a:latin typeface="Times New Roman" pitchFamily="18" charset="0"/>
            <a:cs typeface="Times New Roman" pitchFamily="18" charset="0"/>
          </a:endParaRPr>
        </a:p>
      </dgm:t>
    </dgm:pt>
    <dgm:pt modelId="{DFB227E1-22EC-4C31-8834-24400913650A}" type="parTrans" cxnId="{94CD8143-3276-4F24-BF2D-03E78285D556}">
      <dgm:prSet/>
      <dgm:spPr/>
      <dgm:t>
        <a:bodyPr/>
        <a:lstStyle/>
        <a:p>
          <a:endParaRPr lang="en-US" sz="1400">
            <a:latin typeface="Times New Roman" pitchFamily="18" charset="0"/>
            <a:cs typeface="Times New Roman" pitchFamily="18" charset="0"/>
          </a:endParaRPr>
        </a:p>
      </dgm:t>
    </dgm:pt>
    <dgm:pt modelId="{51A986FD-F1C4-46A2-89AD-3F46E49D614E}" type="sibTrans" cxnId="{94CD8143-3276-4F24-BF2D-03E78285D556}">
      <dgm:prSet/>
      <dgm:spPr/>
      <dgm:t>
        <a:bodyPr/>
        <a:lstStyle/>
        <a:p>
          <a:endParaRPr lang="en-US" sz="1400">
            <a:latin typeface="Times New Roman" pitchFamily="18" charset="0"/>
            <a:cs typeface="Times New Roman" pitchFamily="18" charset="0"/>
          </a:endParaRPr>
        </a:p>
      </dgm:t>
    </dgm:pt>
    <dgm:pt modelId="{2B874259-B542-4796-8454-259A1E554D95}">
      <dgm:prSet phldrT="[Text]" custT="1"/>
      <dgm:spPr/>
      <dgm:t>
        <a:bodyPr/>
        <a:lstStyle/>
        <a:p>
          <a:r>
            <a:rPr lang="en-US" sz="1400" dirty="0" smtClean="0">
              <a:latin typeface="Times New Roman" pitchFamily="18" charset="0"/>
              <a:cs typeface="Times New Roman" pitchFamily="18" charset="0"/>
            </a:rPr>
            <a:t>Swelling, Pain</a:t>
          </a:r>
          <a:endParaRPr lang="en-US" sz="1400" dirty="0">
            <a:latin typeface="Times New Roman" pitchFamily="18" charset="0"/>
            <a:cs typeface="Times New Roman" pitchFamily="18" charset="0"/>
          </a:endParaRPr>
        </a:p>
      </dgm:t>
    </dgm:pt>
    <dgm:pt modelId="{985E5720-C37E-4D7E-8BC3-9A804EE0E611}" type="parTrans" cxnId="{6E563EAF-7F51-40FD-AD74-D294C6FEE181}">
      <dgm:prSet/>
      <dgm:spPr/>
      <dgm:t>
        <a:bodyPr/>
        <a:lstStyle/>
        <a:p>
          <a:endParaRPr lang="en-US"/>
        </a:p>
      </dgm:t>
    </dgm:pt>
    <dgm:pt modelId="{8345EECB-B534-4552-BF1A-188A3F7EC8C0}" type="sibTrans" cxnId="{6E563EAF-7F51-40FD-AD74-D294C6FEE181}">
      <dgm:prSet/>
      <dgm:spPr/>
      <dgm:t>
        <a:bodyPr/>
        <a:lstStyle/>
        <a:p>
          <a:endParaRPr lang="en-US"/>
        </a:p>
      </dgm:t>
    </dgm:pt>
    <dgm:pt modelId="{1C76690C-640B-45D5-9DA7-6113A69608A9}">
      <dgm:prSet phldrT="[Text]" custT="1"/>
      <dgm:spPr/>
      <dgm:t>
        <a:bodyPr/>
        <a:lstStyle/>
        <a:p>
          <a:r>
            <a:rPr lang="en-US" sz="1400" dirty="0" smtClean="0">
              <a:latin typeface="Times New Roman" pitchFamily="18" charset="0"/>
              <a:cs typeface="Times New Roman" pitchFamily="18" charset="0"/>
            </a:rPr>
            <a:t>Skin eruption</a:t>
          </a:r>
          <a:endParaRPr lang="en-US" sz="1400" dirty="0">
            <a:latin typeface="Times New Roman" pitchFamily="18" charset="0"/>
            <a:cs typeface="Times New Roman" pitchFamily="18" charset="0"/>
          </a:endParaRPr>
        </a:p>
      </dgm:t>
    </dgm:pt>
    <dgm:pt modelId="{360F527D-5DE9-4E40-8AAC-3AB67DE05D1A}" type="sibTrans" cxnId="{135493D0-A0B9-4BC1-A0D4-12F56911D4C9}">
      <dgm:prSet/>
      <dgm:spPr/>
      <dgm:t>
        <a:bodyPr/>
        <a:lstStyle/>
        <a:p>
          <a:endParaRPr lang="en-US" sz="1400">
            <a:latin typeface="Times New Roman" pitchFamily="18" charset="0"/>
            <a:cs typeface="Times New Roman" pitchFamily="18" charset="0"/>
          </a:endParaRPr>
        </a:p>
      </dgm:t>
    </dgm:pt>
    <dgm:pt modelId="{69D6ECCF-EFFD-4F5A-9D04-C9AA4F2F3FE3}" type="parTrans" cxnId="{135493D0-A0B9-4BC1-A0D4-12F56911D4C9}">
      <dgm:prSet/>
      <dgm:spPr/>
      <dgm:t>
        <a:bodyPr/>
        <a:lstStyle/>
        <a:p>
          <a:endParaRPr lang="en-US" sz="1400">
            <a:latin typeface="Times New Roman" pitchFamily="18" charset="0"/>
            <a:cs typeface="Times New Roman" pitchFamily="18" charset="0"/>
          </a:endParaRPr>
        </a:p>
      </dgm:t>
    </dgm:pt>
    <dgm:pt modelId="{184646F2-76E9-486E-8374-4EB5BD5624BE}">
      <dgm:prSet phldrT="[Text]" custT="1"/>
      <dgm:spPr/>
      <dgm:t>
        <a:bodyPr/>
        <a:lstStyle/>
        <a:p>
          <a:r>
            <a:rPr lang="en-US" sz="1400" dirty="0" smtClean="0">
              <a:latin typeface="Times New Roman" pitchFamily="18" charset="0"/>
              <a:cs typeface="Times New Roman" pitchFamily="18" charset="0"/>
            </a:rPr>
            <a:t> </a:t>
          </a:r>
          <a:endParaRPr lang="en-US" sz="1400" dirty="0">
            <a:latin typeface="Times New Roman" pitchFamily="18" charset="0"/>
            <a:cs typeface="Times New Roman" pitchFamily="18" charset="0"/>
          </a:endParaRPr>
        </a:p>
      </dgm:t>
    </dgm:pt>
    <dgm:pt modelId="{A221B10D-3E9C-4533-BD04-AF9068217A26}" type="sibTrans" cxnId="{63C5C9F8-0D56-4798-A528-8192F21D9B01}">
      <dgm:prSet/>
      <dgm:spPr/>
      <dgm:t>
        <a:bodyPr/>
        <a:lstStyle/>
        <a:p>
          <a:endParaRPr lang="en-US" sz="1400">
            <a:latin typeface="Times New Roman" pitchFamily="18" charset="0"/>
            <a:cs typeface="Times New Roman" pitchFamily="18" charset="0"/>
          </a:endParaRPr>
        </a:p>
      </dgm:t>
    </dgm:pt>
    <dgm:pt modelId="{917EC859-447B-4525-9CF2-19BDB4BDD310}" type="parTrans" cxnId="{63C5C9F8-0D56-4798-A528-8192F21D9B01}">
      <dgm:prSet/>
      <dgm:spPr/>
      <dgm:t>
        <a:bodyPr/>
        <a:lstStyle/>
        <a:p>
          <a:endParaRPr lang="en-US" sz="1400">
            <a:latin typeface="Times New Roman" pitchFamily="18" charset="0"/>
            <a:cs typeface="Times New Roman" pitchFamily="18" charset="0"/>
          </a:endParaRPr>
        </a:p>
      </dgm:t>
    </dgm:pt>
    <dgm:pt modelId="{32B3CE99-FC7C-4A51-AC09-83596578705B}">
      <dgm:prSet phldrT="[Text]" custT="1"/>
      <dgm:spPr/>
      <dgm:t>
        <a:bodyPr/>
        <a:lstStyle/>
        <a:p>
          <a:r>
            <a:rPr lang="en-US" sz="1400" dirty="0" smtClean="0">
              <a:latin typeface="Times New Roman" pitchFamily="18" charset="0"/>
              <a:cs typeface="Times New Roman" pitchFamily="18" charset="0"/>
            </a:rPr>
            <a:t>Arrhythmias</a:t>
          </a:r>
          <a:endParaRPr lang="en-US" sz="1400" dirty="0">
            <a:latin typeface="Times New Roman" pitchFamily="18" charset="0"/>
            <a:cs typeface="Times New Roman" pitchFamily="18" charset="0"/>
          </a:endParaRPr>
        </a:p>
      </dgm:t>
    </dgm:pt>
    <dgm:pt modelId="{1E6F7BB8-FD88-4010-8264-B25F51D10D7F}" type="parTrans" cxnId="{9253139E-3488-49B6-B020-4474C7B6E999}">
      <dgm:prSet/>
      <dgm:spPr/>
      <dgm:t>
        <a:bodyPr/>
        <a:lstStyle/>
        <a:p>
          <a:endParaRPr lang="en-US"/>
        </a:p>
      </dgm:t>
    </dgm:pt>
    <dgm:pt modelId="{77BAEB02-98FF-4309-B027-D57210D8555C}" type="sibTrans" cxnId="{9253139E-3488-49B6-B020-4474C7B6E999}">
      <dgm:prSet/>
      <dgm:spPr/>
      <dgm:t>
        <a:bodyPr/>
        <a:lstStyle/>
        <a:p>
          <a:endParaRPr lang="en-US"/>
        </a:p>
      </dgm:t>
    </dgm:pt>
    <dgm:pt modelId="{0CF474CD-5154-457E-9817-D041B7803115}">
      <dgm:prSet custT="1"/>
      <dgm:spPr/>
      <dgm:t>
        <a:bodyPr/>
        <a:lstStyle/>
        <a:p>
          <a:r>
            <a:rPr lang="en-US" sz="1400" dirty="0" smtClean="0">
              <a:latin typeface="Times New Roman" pitchFamily="18" charset="0"/>
              <a:cs typeface="Times New Roman" pitchFamily="18" charset="0"/>
            </a:rPr>
            <a:t>Cardiomyopathy</a:t>
          </a:r>
          <a:endParaRPr lang="en-US" sz="1400" dirty="0">
            <a:latin typeface="Times New Roman" pitchFamily="18" charset="0"/>
            <a:cs typeface="Times New Roman" pitchFamily="18" charset="0"/>
          </a:endParaRPr>
        </a:p>
      </dgm:t>
    </dgm:pt>
    <dgm:pt modelId="{80E892CC-904B-48E3-BB25-7565A861F92D}" type="parTrans" cxnId="{0A486BFA-E8DB-418B-B910-0BD35A75D58A}">
      <dgm:prSet/>
      <dgm:spPr/>
      <dgm:t>
        <a:bodyPr/>
        <a:lstStyle/>
        <a:p>
          <a:endParaRPr lang="en-US"/>
        </a:p>
      </dgm:t>
    </dgm:pt>
    <dgm:pt modelId="{BE939BC9-A5CE-4E4B-9D65-F59E28AEFE95}" type="sibTrans" cxnId="{0A486BFA-E8DB-418B-B910-0BD35A75D58A}">
      <dgm:prSet/>
      <dgm:spPr/>
      <dgm:t>
        <a:bodyPr/>
        <a:lstStyle/>
        <a:p>
          <a:endParaRPr lang="en-US"/>
        </a:p>
      </dgm:t>
    </dgm:pt>
    <dgm:pt modelId="{34AF3E4F-BF48-48D8-92B7-9D18D1A59ECF}">
      <dgm:prSet phldrT="[Text]" custT="1"/>
      <dgm:spPr/>
      <dgm:t>
        <a:bodyPr/>
        <a:lstStyle/>
        <a:p>
          <a:r>
            <a:rPr lang="en-US" sz="1400" dirty="0" smtClean="0">
              <a:latin typeface="Times New Roman" pitchFamily="18" charset="0"/>
              <a:cs typeface="Times New Roman" pitchFamily="18" charset="0"/>
            </a:rPr>
            <a:t>Nausea &amp; vomiting</a:t>
          </a:r>
          <a:endParaRPr lang="en-US" sz="1400" dirty="0">
            <a:latin typeface="Times New Roman" pitchFamily="18" charset="0"/>
            <a:cs typeface="Times New Roman" pitchFamily="18" charset="0"/>
          </a:endParaRPr>
        </a:p>
      </dgm:t>
    </dgm:pt>
    <dgm:pt modelId="{75E2844F-E4D4-4936-8048-6A746DF77A55}" type="parTrans" cxnId="{2B2BB481-8ABF-455C-A8C3-BBD1AA4D3376}">
      <dgm:prSet/>
      <dgm:spPr/>
      <dgm:t>
        <a:bodyPr/>
        <a:lstStyle/>
        <a:p>
          <a:endParaRPr lang="en-US"/>
        </a:p>
      </dgm:t>
    </dgm:pt>
    <dgm:pt modelId="{70A29AB6-573C-4769-A370-BE3E6DF4897C}" type="sibTrans" cxnId="{2B2BB481-8ABF-455C-A8C3-BBD1AA4D3376}">
      <dgm:prSet/>
      <dgm:spPr/>
      <dgm:t>
        <a:bodyPr/>
        <a:lstStyle/>
        <a:p>
          <a:endParaRPr lang="en-US"/>
        </a:p>
      </dgm:t>
    </dgm:pt>
    <dgm:pt modelId="{8277A91F-1D9D-4B80-915F-5E4F5E19BD3B}">
      <dgm:prSet phldrT="[Text]" custT="1"/>
      <dgm:spPr/>
      <dgm:t>
        <a:bodyPr/>
        <a:lstStyle/>
        <a:p>
          <a:r>
            <a:rPr lang="en-US" sz="1400" dirty="0" smtClean="0">
              <a:latin typeface="Times New Roman" pitchFamily="18" charset="0"/>
              <a:cs typeface="Times New Roman" pitchFamily="18" charset="0"/>
            </a:rPr>
            <a:t>Alopecia</a:t>
          </a:r>
          <a:endParaRPr lang="en-US" sz="1400" dirty="0">
            <a:latin typeface="Times New Roman" pitchFamily="18" charset="0"/>
            <a:cs typeface="Times New Roman" pitchFamily="18" charset="0"/>
          </a:endParaRPr>
        </a:p>
      </dgm:t>
    </dgm:pt>
    <dgm:pt modelId="{EB33BC95-2366-4071-98C9-71899A1A7B26}" type="parTrans" cxnId="{0EB30C27-4418-414B-AE1A-0681A92E156D}">
      <dgm:prSet/>
      <dgm:spPr/>
      <dgm:t>
        <a:bodyPr/>
        <a:lstStyle/>
        <a:p>
          <a:endParaRPr lang="en-US"/>
        </a:p>
      </dgm:t>
    </dgm:pt>
    <dgm:pt modelId="{969EDC61-F1B4-4C60-A4ED-ECD8D955685F}" type="sibTrans" cxnId="{0EB30C27-4418-414B-AE1A-0681A92E156D}">
      <dgm:prSet/>
      <dgm:spPr/>
      <dgm:t>
        <a:bodyPr/>
        <a:lstStyle/>
        <a:p>
          <a:endParaRPr lang="en-US"/>
        </a:p>
      </dgm:t>
    </dgm:pt>
    <dgm:pt modelId="{27727ABF-6726-484B-8590-F5E1E9985132}">
      <dgm:prSet custT="1"/>
      <dgm:spPr/>
      <dgm:t>
        <a:bodyPr/>
        <a:lstStyle/>
        <a:p>
          <a:r>
            <a:rPr lang="en-US" sz="1400" dirty="0" smtClean="0">
              <a:latin typeface="Times New Roman" pitchFamily="18" charset="0"/>
              <a:cs typeface="Times New Roman" pitchFamily="18" charset="0"/>
            </a:rPr>
            <a:t>Erythema</a:t>
          </a:r>
          <a:endParaRPr lang="en-US" sz="1400" dirty="0">
            <a:latin typeface="Times New Roman" pitchFamily="18" charset="0"/>
            <a:cs typeface="Times New Roman" pitchFamily="18" charset="0"/>
          </a:endParaRPr>
        </a:p>
      </dgm:t>
    </dgm:pt>
    <dgm:pt modelId="{7C2D6AFB-E0E3-4BCC-9AEB-779827076005}" type="parTrans" cxnId="{C895F1F5-72E6-4AEA-99D7-2B464D193F03}">
      <dgm:prSet/>
      <dgm:spPr/>
      <dgm:t>
        <a:bodyPr/>
        <a:lstStyle/>
        <a:p>
          <a:endParaRPr lang="en-US"/>
        </a:p>
      </dgm:t>
    </dgm:pt>
    <dgm:pt modelId="{369D797A-49A3-4BFF-9B22-8FB0B5679DB8}" type="sibTrans" cxnId="{C895F1F5-72E6-4AEA-99D7-2B464D193F03}">
      <dgm:prSet/>
      <dgm:spPr/>
      <dgm:t>
        <a:bodyPr/>
        <a:lstStyle/>
        <a:p>
          <a:endParaRPr lang="en-US"/>
        </a:p>
      </dgm:t>
    </dgm:pt>
    <dgm:pt modelId="{ACFE53FD-90AC-4647-98CA-E076BA3B6CE3}" type="pres">
      <dgm:prSet presAssocID="{DC5CD543-1607-4226-9357-9D74AD715458}" presName="Name0" presStyleCnt="0">
        <dgm:presLayoutVars>
          <dgm:dir/>
          <dgm:resizeHandles val="exact"/>
        </dgm:presLayoutVars>
      </dgm:prSet>
      <dgm:spPr/>
      <dgm:t>
        <a:bodyPr/>
        <a:lstStyle/>
        <a:p>
          <a:endParaRPr lang="en-US"/>
        </a:p>
      </dgm:t>
    </dgm:pt>
    <dgm:pt modelId="{63C19888-E945-4217-B1FA-6E077D080234}" type="pres">
      <dgm:prSet presAssocID="{6E10B961-92AE-4D7A-8CB2-CD9C08D815CB}" presName="node" presStyleLbl="node1" presStyleIdx="0" presStyleCnt="2" custScaleX="105561" custLinFactNeighborY="-3732">
        <dgm:presLayoutVars>
          <dgm:bulletEnabled val="1"/>
        </dgm:presLayoutVars>
      </dgm:prSet>
      <dgm:spPr/>
      <dgm:t>
        <a:bodyPr/>
        <a:lstStyle/>
        <a:p>
          <a:endParaRPr lang="en-US"/>
        </a:p>
      </dgm:t>
    </dgm:pt>
    <dgm:pt modelId="{7838FACE-9035-481C-BF9A-5696C5D52E12}" type="pres">
      <dgm:prSet presAssocID="{7EE0BDF0-2219-4823-A4C8-BA111BA8CBE5}" presName="sibTrans" presStyleCnt="0"/>
      <dgm:spPr/>
    </dgm:pt>
    <dgm:pt modelId="{72511DA7-B7F5-4F17-A28E-B57CA778F4C5}" type="pres">
      <dgm:prSet presAssocID="{184646F2-76E9-486E-8374-4EB5BD5624BE}" presName="node" presStyleLbl="node1" presStyleIdx="1" presStyleCnt="2">
        <dgm:presLayoutVars>
          <dgm:bulletEnabled val="1"/>
        </dgm:presLayoutVars>
      </dgm:prSet>
      <dgm:spPr/>
      <dgm:t>
        <a:bodyPr/>
        <a:lstStyle/>
        <a:p>
          <a:endParaRPr lang="en-US"/>
        </a:p>
      </dgm:t>
    </dgm:pt>
  </dgm:ptLst>
  <dgm:cxnLst>
    <dgm:cxn modelId="{94CD8143-3276-4F24-BF2D-03E78285D556}" srcId="{184646F2-76E9-486E-8374-4EB5BD5624BE}" destId="{A551456E-8D58-4A52-BCB4-24B6AF7338AC}" srcOrd="1" destOrd="0" parTransId="{DFB227E1-22EC-4C31-8834-24400913650A}" sibTransId="{51A986FD-F1C4-46A2-89AD-3F46E49D614E}"/>
    <dgm:cxn modelId="{C895F1F5-72E6-4AEA-99D7-2B464D193F03}" srcId="{6E10B961-92AE-4D7A-8CB2-CD9C08D815CB}" destId="{27727ABF-6726-484B-8590-F5E1E9985132}" srcOrd="4" destOrd="0" parTransId="{7C2D6AFB-E0E3-4BCC-9AEB-779827076005}" sibTransId="{369D797A-49A3-4BFF-9B22-8FB0B5679DB8}"/>
    <dgm:cxn modelId="{2EDF1EBC-7A4B-42B9-9E6B-D0531DCF7C3E}" type="presOf" srcId="{32B3CE99-FC7C-4A51-AC09-83596578705B}" destId="{72511DA7-B7F5-4F17-A28E-B57CA778F4C5}" srcOrd="0" destOrd="3" presId="urn:microsoft.com/office/officeart/2005/8/layout/hList6"/>
    <dgm:cxn modelId="{047A9FD6-F81B-4751-9D1C-A0A94952190F}" srcId="{184646F2-76E9-486E-8374-4EB5BD5624BE}" destId="{B5482130-121A-4573-A6CA-33BDAAACF0DC}" srcOrd="0" destOrd="0" parTransId="{D06B642D-1E20-4679-9F26-5691AA17B813}" sibTransId="{5DA277B1-91C1-48D1-8026-8F91044DCF81}"/>
    <dgm:cxn modelId="{2DD8E7E1-E6BA-4536-B75C-DA98E947B29A}" type="presOf" srcId="{0CF474CD-5154-457E-9817-D041B7803115}" destId="{72511DA7-B7F5-4F17-A28E-B57CA778F4C5}" srcOrd="0" destOrd="4" presId="urn:microsoft.com/office/officeart/2005/8/layout/hList6"/>
    <dgm:cxn modelId="{D7EC4265-1275-4807-9DA2-532DD904593D}" type="presOf" srcId="{184646F2-76E9-486E-8374-4EB5BD5624BE}" destId="{72511DA7-B7F5-4F17-A28E-B57CA778F4C5}" srcOrd="0" destOrd="0" presId="urn:microsoft.com/office/officeart/2005/8/layout/hList6"/>
    <dgm:cxn modelId="{135493D0-A0B9-4BC1-A0D4-12F56911D4C9}" srcId="{6E10B961-92AE-4D7A-8CB2-CD9C08D815CB}" destId="{1C76690C-640B-45D5-9DA7-6113A69608A9}" srcOrd="0" destOrd="0" parTransId="{69D6ECCF-EFFD-4F5A-9D04-C9AA4F2F3FE3}" sibTransId="{360F527D-5DE9-4E40-8AAC-3AB67DE05D1A}"/>
    <dgm:cxn modelId="{63C5C9F8-0D56-4798-A528-8192F21D9B01}" srcId="{DC5CD543-1607-4226-9357-9D74AD715458}" destId="{184646F2-76E9-486E-8374-4EB5BD5624BE}" srcOrd="1" destOrd="0" parTransId="{917EC859-447B-4525-9CF2-19BDB4BDD310}" sibTransId="{A221B10D-3E9C-4533-BD04-AF9068217A26}"/>
    <dgm:cxn modelId="{1B1B33B5-7AAE-41E3-A775-934B1D85FEFE}" type="presOf" srcId="{B5482130-121A-4573-A6CA-33BDAAACF0DC}" destId="{72511DA7-B7F5-4F17-A28E-B57CA778F4C5}" srcOrd="0" destOrd="1" presId="urn:microsoft.com/office/officeart/2005/8/layout/hList6"/>
    <dgm:cxn modelId="{9253139E-3488-49B6-B020-4474C7B6E999}" srcId="{184646F2-76E9-486E-8374-4EB5BD5624BE}" destId="{32B3CE99-FC7C-4A51-AC09-83596578705B}" srcOrd="2" destOrd="0" parTransId="{1E6F7BB8-FD88-4010-8264-B25F51D10D7F}" sibTransId="{77BAEB02-98FF-4309-B027-D57210D8555C}"/>
    <dgm:cxn modelId="{0EB30C27-4418-414B-AE1A-0681A92E156D}" srcId="{6E10B961-92AE-4D7A-8CB2-CD9C08D815CB}" destId="{8277A91F-1D9D-4B80-915F-5E4F5E19BD3B}" srcOrd="3" destOrd="0" parTransId="{EB33BC95-2366-4071-98C9-71899A1A7B26}" sibTransId="{969EDC61-F1B4-4C60-A4ED-ECD8D955685F}"/>
    <dgm:cxn modelId="{4483B9C4-1B92-4F11-AEBA-65035132CE03}" type="presOf" srcId="{34AF3E4F-BF48-48D8-92B7-9D18D1A59ECF}" destId="{63C19888-E945-4217-B1FA-6E077D080234}" srcOrd="0" destOrd="3" presId="urn:microsoft.com/office/officeart/2005/8/layout/hList6"/>
    <dgm:cxn modelId="{5264A98F-1887-48DE-BE98-76D92C3A5E6B}" type="presOf" srcId="{27727ABF-6726-484B-8590-F5E1E9985132}" destId="{63C19888-E945-4217-B1FA-6E077D080234}" srcOrd="0" destOrd="5" presId="urn:microsoft.com/office/officeart/2005/8/layout/hList6"/>
    <dgm:cxn modelId="{B75BF1E4-1567-4DC0-BBE3-E98D00791968}" type="presOf" srcId="{A551456E-8D58-4A52-BCB4-24B6AF7338AC}" destId="{72511DA7-B7F5-4F17-A28E-B57CA778F4C5}" srcOrd="0" destOrd="2" presId="urn:microsoft.com/office/officeart/2005/8/layout/hList6"/>
    <dgm:cxn modelId="{7E45110E-E91D-4B02-ABCD-E386C13EE0A5}" srcId="{DC5CD543-1607-4226-9357-9D74AD715458}" destId="{6E10B961-92AE-4D7A-8CB2-CD9C08D815CB}" srcOrd="0" destOrd="0" parTransId="{5CAD8DFD-3904-4848-8071-5E585EA493F9}" sibTransId="{7EE0BDF0-2219-4823-A4C8-BA111BA8CBE5}"/>
    <dgm:cxn modelId="{2B2BB481-8ABF-455C-A8C3-BBD1AA4D3376}" srcId="{6E10B961-92AE-4D7A-8CB2-CD9C08D815CB}" destId="{34AF3E4F-BF48-48D8-92B7-9D18D1A59ECF}" srcOrd="2" destOrd="0" parTransId="{75E2844F-E4D4-4936-8048-6A746DF77A55}" sibTransId="{70A29AB6-573C-4769-A370-BE3E6DF4897C}"/>
    <dgm:cxn modelId="{1BBF59D8-1B0F-4DC0-96D3-7C62888A2D20}" type="presOf" srcId="{8277A91F-1D9D-4B80-915F-5E4F5E19BD3B}" destId="{63C19888-E945-4217-B1FA-6E077D080234}" srcOrd="0" destOrd="4" presId="urn:microsoft.com/office/officeart/2005/8/layout/hList6"/>
    <dgm:cxn modelId="{82321359-8B01-4A17-945F-BFE58BC01A2F}" type="presOf" srcId="{2B874259-B542-4796-8454-259A1E554D95}" destId="{63C19888-E945-4217-B1FA-6E077D080234}" srcOrd="0" destOrd="2" presId="urn:microsoft.com/office/officeart/2005/8/layout/hList6"/>
    <dgm:cxn modelId="{0A486BFA-E8DB-418B-B910-0BD35A75D58A}" srcId="{184646F2-76E9-486E-8374-4EB5BD5624BE}" destId="{0CF474CD-5154-457E-9817-D041B7803115}" srcOrd="3" destOrd="0" parTransId="{80E892CC-904B-48E3-BB25-7565A861F92D}" sibTransId="{BE939BC9-A5CE-4E4B-9D65-F59E28AEFE95}"/>
    <dgm:cxn modelId="{6E563EAF-7F51-40FD-AD74-D294C6FEE181}" srcId="{6E10B961-92AE-4D7A-8CB2-CD9C08D815CB}" destId="{2B874259-B542-4796-8454-259A1E554D95}" srcOrd="1" destOrd="0" parTransId="{985E5720-C37E-4D7E-8BC3-9A804EE0E611}" sibTransId="{8345EECB-B534-4552-BF1A-188A3F7EC8C0}"/>
    <dgm:cxn modelId="{5C11B31A-0BA0-416F-B5E4-68784730C456}" type="presOf" srcId="{1C76690C-640B-45D5-9DA7-6113A69608A9}" destId="{63C19888-E945-4217-B1FA-6E077D080234}" srcOrd="0" destOrd="1" presId="urn:microsoft.com/office/officeart/2005/8/layout/hList6"/>
    <dgm:cxn modelId="{0BF7796D-77A8-4CED-BA87-5040841D243F}" type="presOf" srcId="{6E10B961-92AE-4D7A-8CB2-CD9C08D815CB}" destId="{63C19888-E945-4217-B1FA-6E077D080234}" srcOrd="0" destOrd="0" presId="urn:microsoft.com/office/officeart/2005/8/layout/hList6"/>
    <dgm:cxn modelId="{25ED01FA-ADDB-44E6-A202-AB42E251A53A}" type="presOf" srcId="{DC5CD543-1607-4226-9357-9D74AD715458}" destId="{ACFE53FD-90AC-4647-98CA-E076BA3B6CE3}" srcOrd="0" destOrd="0" presId="urn:microsoft.com/office/officeart/2005/8/layout/hList6"/>
    <dgm:cxn modelId="{48087CA9-588C-4D62-8EA7-84395FE413DE}" type="presParOf" srcId="{ACFE53FD-90AC-4647-98CA-E076BA3B6CE3}" destId="{63C19888-E945-4217-B1FA-6E077D080234}" srcOrd="0" destOrd="0" presId="urn:microsoft.com/office/officeart/2005/8/layout/hList6"/>
    <dgm:cxn modelId="{1BCF7D21-1126-4043-97C0-E5C8E9C948BA}" type="presParOf" srcId="{ACFE53FD-90AC-4647-98CA-E076BA3B6CE3}" destId="{7838FACE-9035-481C-BF9A-5696C5D52E12}" srcOrd="1" destOrd="0" presId="urn:microsoft.com/office/officeart/2005/8/layout/hList6"/>
    <dgm:cxn modelId="{0244C5B2-F62E-4064-8219-CE2BD4E8118D}" type="presParOf" srcId="{ACFE53FD-90AC-4647-98CA-E076BA3B6CE3}" destId="{72511DA7-B7F5-4F17-A28E-B57CA778F4C5}" srcOrd="2" destOrd="0" presId="urn:microsoft.com/office/officeart/2005/8/layout/hList6"/>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174"/>
          <a:ext cx="7851648" cy="1256950"/>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t>Simultaneous Delivery of </a:t>
          </a:r>
          <a:br>
            <a:rPr lang="en-US" sz="2400" b="0" kern="1200" dirty="0" smtClean="0"/>
          </a:br>
          <a:r>
            <a:rPr lang="en-US" sz="2400" b="0" kern="1200" dirty="0" smtClean="0"/>
            <a:t>Chemotherapeutic and Thermal-Optical Agents to </a:t>
          </a:r>
          <a:br>
            <a:rPr lang="en-US" sz="2400" b="0" kern="1200" dirty="0" smtClean="0"/>
          </a:br>
          <a:r>
            <a:rPr lang="en-US" sz="2400" b="0" kern="1200" dirty="0" smtClean="0"/>
            <a:t>Cancer Cells by a Polymeric Nanocarrier </a:t>
          </a:r>
          <a:endParaRPr lang="en-US" sz="2400" kern="1200" dirty="0"/>
        </a:p>
      </dsp:txBody>
      <dsp:txXfrm>
        <a:off x="61359" y="61533"/>
        <a:ext cx="7728930" cy="113423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57199"/>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t>Some Cancer Cells are Resistant to Chemotherapy! Why?</a:t>
          </a:r>
          <a:endParaRPr lang="en-US" sz="2400" kern="1200" dirty="0"/>
        </a:p>
      </dsp:txBody>
      <dsp:txXfrm>
        <a:off x="22319" y="22319"/>
        <a:ext cx="7807010" cy="41256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7EE68-3508-4946-A00D-724ED15857BA}">
      <dsp:nvSpPr>
        <dsp:cNvPr id="0" name=""/>
        <dsp:cNvSpPr/>
      </dsp:nvSpPr>
      <dsp:spPr>
        <a:xfrm>
          <a:off x="0" y="809"/>
          <a:ext cx="7863840" cy="424710"/>
        </a:xfrm>
        <a:prstGeom prst="roundRect">
          <a:avLst/>
        </a:prstGeom>
        <a:gradFill rotWithShape="1">
          <a:gsLst>
            <a:gs pos="0">
              <a:schemeClr val="accent2">
                <a:tint val="70000"/>
                <a:satMod val="130000"/>
              </a:schemeClr>
            </a:gs>
            <a:gs pos="43000">
              <a:schemeClr val="accent2">
                <a:tint val="44000"/>
                <a:satMod val="165000"/>
              </a:schemeClr>
            </a:gs>
            <a:gs pos="93000">
              <a:schemeClr val="accent2">
                <a:tint val="15000"/>
                <a:satMod val="165000"/>
              </a:schemeClr>
            </a:gs>
            <a:gs pos="100000">
              <a:schemeClr val="accent2">
                <a:tint val="5000"/>
                <a:satMod val="250000"/>
              </a:schemeClr>
            </a:gs>
          </a:gsLst>
          <a:path path="circle">
            <a:fillToRect l="50000" t="130000" r="50000" b="-30000"/>
          </a:path>
        </a:gradFill>
        <a:ln w="9525" cap="flat" cmpd="sng" algn="ctr">
          <a:solidFill>
            <a:schemeClr val="accent2">
              <a:shade val="50000"/>
              <a:satMod val="103000"/>
            </a:schemeClr>
          </a:solidFill>
          <a:prstDash val="solid"/>
        </a:ln>
        <a:effectLst>
          <a:outerShdw blurRad="57150" dist="38100" dir="5400000" algn="ctr" rotWithShape="0">
            <a:schemeClr val="accent2">
              <a:shade val="9000"/>
              <a:alpha val="48000"/>
              <a:satMod val="105000"/>
            </a:schemeClr>
          </a:outerShdw>
        </a:effectLst>
        <a:scene3d>
          <a:camera prst="orthographicFront"/>
          <a:lightRig rig="flat" dir="t"/>
        </a:scene3d>
        <a:sp3d/>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Multiple Drug Resistance (MDR)</a:t>
          </a:r>
          <a:endParaRPr lang="en-US" sz="1800" kern="1200" dirty="0">
            <a:latin typeface="Times New Roman" pitchFamily="18" charset="0"/>
            <a:cs typeface="Times New Roman" pitchFamily="18" charset="0"/>
          </a:endParaRPr>
        </a:p>
      </dsp:txBody>
      <dsp:txXfrm>
        <a:off x="20733" y="21542"/>
        <a:ext cx="7822374" cy="383244"/>
      </dsp:txXfrm>
    </dsp:sp>
    <dsp:sp modelId="{87E72932-638D-4F2C-85AA-0BD56A90E5AC}">
      <dsp:nvSpPr>
        <dsp:cNvPr id="0" name=""/>
        <dsp:cNvSpPr/>
      </dsp:nvSpPr>
      <dsp:spPr>
        <a:xfrm>
          <a:off x="0" y="488879"/>
          <a:ext cx="7863840" cy="424710"/>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Overexpression of  </a:t>
          </a:r>
          <a:r>
            <a:rPr lang="en-US" sz="1800" i="1" kern="1200" dirty="0" smtClean="0">
              <a:latin typeface="Times New Roman" pitchFamily="18" charset="0"/>
              <a:cs typeface="Times New Roman" pitchFamily="18" charset="0"/>
            </a:rPr>
            <a:t>ABCB1</a:t>
          </a:r>
          <a:r>
            <a:rPr lang="en-US" sz="1800" kern="1200" dirty="0" smtClean="0">
              <a:latin typeface="Times New Roman" pitchFamily="18" charset="0"/>
              <a:cs typeface="Times New Roman" pitchFamily="18" charset="0"/>
            </a:rPr>
            <a:t> gene </a:t>
          </a:r>
          <a:r>
            <a:rPr lang="en-US" sz="1800" kern="1200" dirty="0" smtClean="0">
              <a:latin typeface="Times New Roman" pitchFamily="18" charset="0"/>
              <a:cs typeface="Times New Roman" pitchFamily="18" charset="0"/>
              <a:sym typeface="Wingdings" pitchFamily="2" charset="2"/>
            </a:rPr>
            <a:t> Excess P-glycoprotein (P-gp) efflux pump</a:t>
          </a:r>
          <a:endParaRPr lang="en-US" sz="1800" kern="1200" dirty="0">
            <a:latin typeface="Times New Roman" pitchFamily="18" charset="0"/>
            <a:cs typeface="Times New Roman" pitchFamily="18" charset="0"/>
          </a:endParaRPr>
        </a:p>
      </dsp:txBody>
      <dsp:txXfrm>
        <a:off x="20733" y="509612"/>
        <a:ext cx="7822374" cy="38324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7EE68-3508-4946-A00D-724ED15857BA}">
      <dsp:nvSpPr>
        <dsp:cNvPr id="0" name=""/>
        <dsp:cNvSpPr/>
      </dsp:nvSpPr>
      <dsp:spPr>
        <a:xfrm>
          <a:off x="0" y="5579"/>
          <a:ext cx="5029199" cy="417690"/>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P-gp on intestinal epithelium, capillary endothelium.</a:t>
          </a:r>
          <a:endParaRPr lang="en-US" sz="1800" kern="1200" dirty="0">
            <a:latin typeface="Times New Roman" pitchFamily="18" charset="0"/>
            <a:cs typeface="Times New Roman" pitchFamily="18" charset="0"/>
          </a:endParaRPr>
        </a:p>
      </dsp:txBody>
      <dsp:txXfrm>
        <a:off x="20390" y="25969"/>
        <a:ext cx="4988419" cy="376910"/>
      </dsp:txXfrm>
    </dsp:sp>
    <dsp:sp modelId="{87E72932-638D-4F2C-85AA-0BD56A90E5AC}">
      <dsp:nvSpPr>
        <dsp:cNvPr id="0" name=""/>
        <dsp:cNvSpPr/>
      </dsp:nvSpPr>
      <dsp:spPr>
        <a:xfrm>
          <a:off x="0" y="472230"/>
          <a:ext cx="5029199" cy="417690"/>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Enzymatic deactivation (Glutathione conjugation).</a:t>
          </a:r>
          <a:endParaRPr lang="en-US" sz="1800" kern="1200" dirty="0">
            <a:latin typeface="Times New Roman" pitchFamily="18" charset="0"/>
            <a:cs typeface="Times New Roman" pitchFamily="18" charset="0"/>
          </a:endParaRPr>
        </a:p>
      </dsp:txBody>
      <dsp:txXfrm>
        <a:off x="20390" y="492620"/>
        <a:ext cx="4988419" cy="376910"/>
      </dsp:txXfrm>
    </dsp:sp>
    <dsp:sp modelId="{C6EA574E-313E-4736-A0A4-4A46798195E6}">
      <dsp:nvSpPr>
        <dsp:cNvPr id="0" name=""/>
        <dsp:cNvSpPr/>
      </dsp:nvSpPr>
      <dsp:spPr>
        <a:xfrm>
          <a:off x="0" y="938880"/>
          <a:ext cx="5029199" cy="417690"/>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Decreased Permeability.</a:t>
          </a:r>
          <a:endParaRPr lang="en-US" sz="1800" kern="1200" dirty="0">
            <a:latin typeface="Times New Roman" pitchFamily="18" charset="0"/>
            <a:cs typeface="Times New Roman" pitchFamily="18" charset="0"/>
          </a:endParaRPr>
        </a:p>
      </dsp:txBody>
      <dsp:txXfrm>
        <a:off x="20390" y="959270"/>
        <a:ext cx="4988419" cy="376910"/>
      </dsp:txXfrm>
    </dsp:sp>
    <dsp:sp modelId="{8E5EE86F-7459-441C-9835-B57224CE959E}">
      <dsp:nvSpPr>
        <dsp:cNvPr id="0" name=""/>
        <dsp:cNvSpPr/>
      </dsp:nvSpPr>
      <dsp:spPr>
        <a:xfrm>
          <a:off x="0" y="1405530"/>
          <a:ext cx="5029199" cy="417690"/>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Altered Binding Sites.</a:t>
          </a:r>
          <a:endParaRPr lang="en-US" sz="1800" kern="1200" dirty="0">
            <a:latin typeface="Times New Roman" pitchFamily="18" charset="0"/>
            <a:cs typeface="Times New Roman" pitchFamily="18" charset="0"/>
          </a:endParaRPr>
        </a:p>
      </dsp:txBody>
      <dsp:txXfrm>
        <a:off x="20390" y="1425920"/>
        <a:ext cx="4988419" cy="3769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57199"/>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t>Radiotherapy</a:t>
          </a:r>
          <a:endParaRPr lang="en-US" sz="2400" kern="1200" dirty="0"/>
        </a:p>
      </dsp:txBody>
      <dsp:txXfrm>
        <a:off x="22319" y="22319"/>
        <a:ext cx="7807010" cy="4125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7EE68-3508-4946-A00D-724ED15857BA}">
      <dsp:nvSpPr>
        <dsp:cNvPr id="0" name=""/>
        <dsp:cNvSpPr/>
      </dsp:nvSpPr>
      <dsp:spPr>
        <a:xfrm>
          <a:off x="0" y="16200"/>
          <a:ext cx="7863840" cy="468000"/>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Ionizing radiation.</a:t>
          </a:r>
          <a:endParaRPr lang="en-US" sz="1800" kern="1200" dirty="0">
            <a:latin typeface="Times New Roman" pitchFamily="18" charset="0"/>
            <a:cs typeface="Times New Roman" pitchFamily="18" charset="0"/>
          </a:endParaRPr>
        </a:p>
      </dsp:txBody>
      <dsp:txXfrm>
        <a:off x="22846" y="39046"/>
        <a:ext cx="7818148" cy="422308"/>
      </dsp:txXfrm>
    </dsp:sp>
    <dsp:sp modelId="{87E72932-638D-4F2C-85AA-0BD56A90E5AC}">
      <dsp:nvSpPr>
        <dsp:cNvPr id="0" name=""/>
        <dsp:cNvSpPr/>
      </dsp:nvSpPr>
      <dsp:spPr>
        <a:xfrm>
          <a:off x="0" y="556200"/>
          <a:ext cx="7863840" cy="468000"/>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Double stranded DNA breaks --- most significant.</a:t>
          </a:r>
          <a:endParaRPr lang="en-US" sz="1800" kern="1200" dirty="0">
            <a:latin typeface="Times New Roman" pitchFamily="18" charset="0"/>
            <a:cs typeface="Times New Roman" pitchFamily="18" charset="0"/>
          </a:endParaRPr>
        </a:p>
      </dsp:txBody>
      <dsp:txXfrm>
        <a:off x="22846" y="579046"/>
        <a:ext cx="7818148" cy="422308"/>
      </dsp:txXfrm>
    </dsp:sp>
    <dsp:sp modelId="{56889891-44F5-41F9-9BB5-E594D9DA9CDD}">
      <dsp:nvSpPr>
        <dsp:cNvPr id="0" name=""/>
        <dsp:cNvSpPr/>
      </dsp:nvSpPr>
      <dsp:spPr>
        <a:xfrm>
          <a:off x="0" y="1096200"/>
          <a:ext cx="7863840" cy="468000"/>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Cell Death.</a:t>
          </a:r>
          <a:endParaRPr lang="en-US" sz="1800" kern="1200" dirty="0">
            <a:latin typeface="Times New Roman" pitchFamily="18" charset="0"/>
            <a:cs typeface="Times New Roman" pitchFamily="18" charset="0"/>
          </a:endParaRPr>
        </a:p>
      </dsp:txBody>
      <dsp:txXfrm>
        <a:off x="22846" y="1119046"/>
        <a:ext cx="7818148" cy="422308"/>
      </dsp:txXfrm>
    </dsp:sp>
    <dsp:sp modelId="{6C2FC61B-34E2-4E78-8D19-4B15E9F6C953}">
      <dsp:nvSpPr>
        <dsp:cNvPr id="0" name=""/>
        <dsp:cNvSpPr/>
      </dsp:nvSpPr>
      <dsp:spPr>
        <a:xfrm>
          <a:off x="0" y="1636200"/>
          <a:ext cx="7863840" cy="468000"/>
        </a:xfrm>
        <a:prstGeom prst="roundRect">
          <a:avLst/>
        </a:prstGeom>
        <a:gradFill rotWithShape="1">
          <a:gsLst>
            <a:gs pos="0">
              <a:schemeClr val="accent1">
                <a:tint val="70000"/>
                <a:satMod val="130000"/>
              </a:schemeClr>
            </a:gs>
            <a:gs pos="43000">
              <a:schemeClr val="accent1">
                <a:tint val="44000"/>
                <a:satMod val="165000"/>
              </a:schemeClr>
            </a:gs>
            <a:gs pos="93000">
              <a:schemeClr val="accent1">
                <a:tint val="15000"/>
                <a:satMod val="165000"/>
              </a:schemeClr>
            </a:gs>
            <a:gs pos="100000">
              <a:schemeClr val="accent1">
                <a:tint val="5000"/>
                <a:satMod val="250000"/>
              </a:schemeClr>
            </a:gs>
          </a:gsLst>
          <a:path path="circle">
            <a:fillToRect l="50000" t="130000" r="50000" b="-30000"/>
          </a:path>
        </a:gradFill>
        <a:ln w="9525" cap="flat" cmpd="sng" algn="ctr">
          <a:solidFill>
            <a:schemeClr val="accent1">
              <a:shade val="50000"/>
              <a:satMod val="103000"/>
            </a:schemeClr>
          </a:solidFill>
          <a:prstDash val="solid"/>
        </a:ln>
        <a:effectLst>
          <a:outerShdw blurRad="57150" dist="38100" dir="5400000" algn="ctr" rotWithShape="0">
            <a:schemeClr val="accent1">
              <a:shade val="9000"/>
              <a:alpha val="48000"/>
              <a:satMod val="105000"/>
            </a:scheme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Problems (Again!)</a:t>
          </a:r>
          <a:endParaRPr lang="en-US" sz="1800" kern="1200" dirty="0">
            <a:latin typeface="Times New Roman" pitchFamily="18" charset="0"/>
            <a:cs typeface="Times New Roman" pitchFamily="18" charset="0"/>
          </a:endParaRPr>
        </a:p>
      </dsp:txBody>
      <dsp:txXfrm>
        <a:off x="22846" y="1659046"/>
        <a:ext cx="7818148" cy="422308"/>
      </dsp:txXfrm>
    </dsp:sp>
    <dsp:sp modelId="{47E97CBD-1F13-4E3B-A2F4-0389D9691E53}">
      <dsp:nvSpPr>
        <dsp:cNvPr id="0" name=""/>
        <dsp:cNvSpPr/>
      </dsp:nvSpPr>
      <dsp:spPr>
        <a:xfrm>
          <a:off x="0" y="2176200"/>
          <a:ext cx="7863840" cy="468000"/>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Severely affects nearby healthy cells.</a:t>
          </a:r>
          <a:endParaRPr lang="en-US" sz="1800" kern="1200" dirty="0">
            <a:latin typeface="Times New Roman" pitchFamily="18" charset="0"/>
            <a:cs typeface="Times New Roman" pitchFamily="18" charset="0"/>
          </a:endParaRPr>
        </a:p>
      </dsp:txBody>
      <dsp:txXfrm>
        <a:off x="22846" y="2199046"/>
        <a:ext cx="7818148" cy="422308"/>
      </dsp:txXfrm>
    </dsp:sp>
    <dsp:sp modelId="{127432E6-5462-47D7-8E4F-05CE4359B401}">
      <dsp:nvSpPr>
        <dsp:cNvPr id="0" name=""/>
        <dsp:cNvSpPr/>
      </dsp:nvSpPr>
      <dsp:spPr>
        <a:xfrm>
          <a:off x="0" y="2716200"/>
          <a:ext cx="7863840" cy="468000"/>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Hypoxic cancer cells are resistant to radiotherapy.</a:t>
          </a:r>
          <a:endParaRPr lang="en-US" sz="1800" kern="1200" dirty="0">
            <a:latin typeface="Times New Roman" pitchFamily="18" charset="0"/>
            <a:cs typeface="Times New Roman" pitchFamily="18" charset="0"/>
          </a:endParaRPr>
        </a:p>
      </dsp:txBody>
      <dsp:txXfrm>
        <a:off x="22846" y="2739046"/>
        <a:ext cx="7818148" cy="42230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57199"/>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t>Hyperthermia</a:t>
          </a:r>
          <a:endParaRPr lang="en-US" sz="2400" kern="1200" dirty="0"/>
        </a:p>
      </dsp:txBody>
      <dsp:txXfrm>
        <a:off x="22319" y="22319"/>
        <a:ext cx="7807010" cy="41256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7EE68-3508-4946-A00D-724ED15857BA}">
      <dsp:nvSpPr>
        <dsp:cNvPr id="0" name=""/>
        <dsp:cNvSpPr/>
      </dsp:nvSpPr>
      <dsp:spPr>
        <a:xfrm>
          <a:off x="0" y="50999"/>
          <a:ext cx="7863840" cy="468000"/>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Cancer cell dies above ~43 </a:t>
          </a:r>
          <a:r>
            <a:rPr lang="en-US" sz="1800" kern="1200" baseline="30000" dirty="0" smtClean="0">
              <a:latin typeface="Times New Roman" pitchFamily="18" charset="0"/>
              <a:cs typeface="Times New Roman" pitchFamily="18" charset="0"/>
            </a:rPr>
            <a:t>o</a:t>
          </a:r>
          <a:r>
            <a:rPr lang="en-US" sz="1800" kern="1200" dirty="0" smtClean="0">
              <a:latin typeface="Times New Roman" pitchFamily="18" charset="0"/>
              <a:cs typeface="Times New Roman" pitchFamily="18" charset="0"/>
            </a:rPr>
            <a:t>C.</a:t>
          </a:r>
          <a:endParaRPr lang="en-US" sz="1800" kern="1200" dirty="0">
            <a:latin typeface="Times New Roman" pitchFamily="18" charset="0"/>
            <a:cs typeface="Times New Roman" pitchFamily="18" charset="0"/>
          </a:endParaRPr>
        </a:p>
      </dsp:txBody>
      <dsp:txXfrm>
        <a:off x="22846" y="73845"/>
        <a:ext cx="7818148" cy="422308"/>
      </dsp:txXfrm>
    </dsp:sp>
    <dsp:sp modelId="{87E72932-638D-4F2C-85AA-0BD56A90E5AC}">
      <dsp:nvSpPr>
        <dsp:cNvPr id="0" name=""/>
        <dsp:cNvSpPr/>
      </dsp:nvSpPr>
      <dsp:spPr>
        <a:xfrm>
          <a:off x="0" y="590999"/>
          <a:ext cx="7863840" cy="468000"/>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Denaturation and Coagulation of cellular proteins.</a:t>
          </a:r>
          <a:endParaRPr lang="en-US" sz="1800" kern="1200" dirty="0">
            <a:latin typeface="Times New Roman" pitchFamily="18" charset="0"/>
            <a:cs typeface="Times New Roman" pitchFamily="18" charset="0"/>
          </a:endParaRPr>
        </a:p>
      </dsp:txBody>
      <dsp:txXfrm>
        <a:off x="22846" y="613845"/>
        <a:ext cx="7818148" cy="422308"/>
      </dsp:txXfrm>
    </dsp:sp>
    <dsp:sp modelId="{56889891-44F5-41F9-9BB5-E594D9DA9CDD}">
      <dsp:nvSpPr>
        <dsp:cNvPr id="0" name=""/>
        <dsp:cNvSpPr/>
      </dsp:nvSpPr>
      <dsp:spPr>
        <a:xfrm>
          <a:off x="0" y="1131000"/>
          <a:ext cx="7863840" cy="468000"/>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Apoptosis and Cell Death.</a:t>
          </a:r>
          <a:endParaRPr lang="en-US" sz="1800" kern="1200" dirty="0">
            <a:latin typeface="Times New Roman" pitchFamily="18" charset="0"/>
            <a:cs typeface="Times New Roman" pitchFamily="18" charset="0"/>
          </a:endParaRPr>
        </a:p>
      </dsp:txBody>
      <dsp:txXfrm>
        <a:off x="22846" y="1153846"/>
        <a:ext cx="7818148" cy="422308"/>
      </dsp:txXfrm>
    </dsp:sp>
    <dsp:sp modelId="{800FA26B-08B6-4BE2-9DD8-C7413C62D340}">
      <dsp:nvSpPr>
        <dsp:cNvPr id="0" name=""/>
        <dsp:cNvSpPr/>
      </dsp:nvSpPr>
      <dsp:spPr>
        <a:xfrm>
          <a:off x="0" y="1671000"/>
          <a:ext cx="7863840" cy="468000"/>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Increase blood flow, perfusion, O</a:t>
          </a:r>
          <a:r>
            <a:rPr lang="en-US" sz="1800" kern="1200" baseline="-25000" dirty="0" smtClean="0">
              <a:latin typeface="Times New Roman" pitchFamily="18" charset="0"/>
              <a:cs typeface="Times New Roman" pitchFamily="18" charset="0"/>
            </a:rPr>
            <a:t>2</a:t>
          </a:r>
          <a:r>
            <a:rPr lang="en-US" sz="1800" kern="1200" dirty="0" smtClean="0">
              <a:latin typeface="Times New Roman" pitchFamily="18" charset="0"/>
              <a:cs typeface="Times New Roman" pitchFamily="18" charset="0"/>
            </a:rPr>
            <a:t> delivery.</a:t>
          </a:r>
          <a:endParaRPr lang="en-US" sz="1800" kern="1200" dirty="0">
            <a:latin typeface="Times New Roman" pitchFamily="18" charset="0"/>
            <a:cs typeface="Times New Roman" pitchFamily="18" charset="0"/>
          </a:endParaRPr>
        </a:p>
      </dsp:txBody>
      <dsp:txXfrm>
        <a:off x="22846" y="1693846"/>
        <a:ext cx="7818148" cy="422308"/>
      </dsp:txXfrm>
    </dsp:sp>
    <dsp:sp modelId="{6C2FC61B-34E2-4E78-8D19-4B15E9F6C953}">
      <dsp:nvSpPr>
        <dsp:cNvPr id="0" name=""/>
        <dsp:cNvSpPr/>
      </dsp:nvSpPr>
      <dsp:spPr>
        <a:xfrm>
          <a:off x="0" y="2211000"/>
          <a:ext cx="7863840" cy="468000"/>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Used as adjuvant therapy, enhance efficacy of  radio/chemo-therapy.</a:t>
          </a:r>
          <a:endParaRPr lang="en-US" sz="1800" kern="1200" dirty="0">
            <a:latin typeface="Times New Roman" pitchFamily="18" charset="0"/>
            <a:cs typeface="Times New Roman" pitchFamily="18" charset="0"/>
          </a:endParaRPr>
        </a:p>
      </dsp:txBody>
      <dsp:txXfrm>
        <a:off x="22846" y="2233846"/>
        <a:ext cx="7818148" cy="422308"/>
      </dsp:txXfrm>
    </dsp:sp>
    <dsp:sp modelId="{47E97CBD-1F13-4E3B-A2F4-0389D9691E53}">
      <dsp:nvSpPr>
        <dsp:cNvPr id="0" name=""/>
        <dsp:cNvSpPr/>
      </dsp:nvSpPr>
      <dsp:spPr>
        <a:xfrm>
          <a:off x="0" y="2750999"/>
          <a:ext cx="7863840" cy="468000"/>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Local/ Regional/ Whole-body Hyperthermia.</a:t>
          </a:r>
          <a:endParaRPr lang="en-US" sz="1800" kern="1200" dirty="0">
            <a:latin typeface="Times New Roman" pitchFamily="18" charset="0"/>
            <a:cs typeface="Times New Roman" pitchFamily="18" charset="0"/>
          </a:endParaRPr>
        </a:p>
      </dsp:txBody>
      <dsp:txXfrm>
        <a:off x="22846" y="2773845"/>
        <a:ext cx="7818148" cy="422308"/>
      </dsp:txXfrm>
    </dsp:sp>
    <dsp:sp modelId="{127432E6-5462-47D7-8E4F-05CE4359B401}">
      <dsp:nvSpPr>
        <dsp:cNvPr id="0" name=""/>
        <dsp:cNvSpPr/>
      </dsp:nvSpPr>
      <dsp:spPr>
        <a:xfrm>
          <a:off x="0" y="3290999"/>
          <a:ext cx="7863840" cy="468000"/>
        </a:xfrm>
        <a:prstGeom prst="roundRect">
          <a:avLst/>
        </a:prstGeom>
        <a:gradFill rotWithShape="1">
          <a:gsLst>
            <a:gs pos="0">
              <a:schemeClr val="accent1">
                <a:tint val="70000"/>
                <a:satMod val="130000"/>
              </a:schemeClr>
            </a:gs>
            <a:gs pos="43000">
              <a:schemeClr val="accent1">
                <a:tint val="44000"/>
                <a:satMod val="165000"/>
              </a:schemeClr>
            </a:gs>
            <a:gs pos="93000">
              <a:schemeClr val="accent1">
                <a:tint val="15000"/>
                <a:satMod val="165000"/>
              </a:schemeClr>
            </a:gs>
            <a:gs pos="100000">
              <a:schemeClr val="accent1">
                <a:tint val="5000"/>
                <a:satMod val="250000"/>
              </a:schemeClr>
            </a:gs>
          </a:gsLst>
          <a:path path="circle">
            <a:fillToRect l="50000" t="130000" r="50000" b="-30000"/>
          </a:path>
        </a:gradFill>
        <a:ln w="9525" cap="flat" cmpd="sng" algn="ctr">
          <a:solidFill>
            <a:schemeClr val="accent1">
              <a:shade val="50000"/>
              <a:satMod val="103000"/>
            </a:schemeClr>
          </a:solidFill>
          <a:prstDash val="solid"/>
        </a:ln>
        <a:effectLst>
          <a:outerShdw blurRad="57150" dist="38100" dir="5400000" algn="ctr" rotWithShape="0">
            <a:schemeClr val="accent1">
              <a:shade val="9000"/>
              <a:alpha val="48000"/>
              <a:satMod val="105000"/>
            </a:scheme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Can we apply targeted hyperthermia, without affecting healthy cells?</a:t>
          </a:r>
          <a:endParaRPr lang="en-US" sz="1800" kern="1200" dirty="0">
            <a:latin typeface="Times New Roman" pitchFamily="18" charset="0"/>
            <a:cs typeface="Times New Roman" pitchFamily="18" charset="0"/>
          </a:endParaRPr>
        </a:p>
      </dsp:txBody>
      <dsp:txXfrm>
        <a:off x="22846" y="3313845"/>
        <a:ext cx="7818148" cy="42230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57199"/>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t>Nanocarriers &amp; Drug Delivery</a:t>
          </a:r>
          <a:endParaRPr lang="en-US" sz="2400" kern="1200" dirty="0"/>
        </a:p>
      </dsp:txBody>
      <dsp:txXfrm>
        <a:off x="22319" y="22319"/>
        <a:ext cx="7807010" cy="41256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98521-84DD-47F1-A6DD-04497D7F47A7}">
      <dsp:nvSpPr>
        <dsp:cNvPr id="0" name=""/>
        <dsp:cNvSpPr/>
      </dsp:nvSpPr>
      <dsp:spPr>
        <a:xfrm>
          <a:off x="0" y="1770"/>
          <a:ext cx="2286000" cy="294635"/>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dirty="0" smtClean="0">
              <a:latin typeface="Times New Roman" pitchFamily="18" charset="0"/>
              <a:cs typeface="Times New Roman" pitchFamily="18" charset="0"/>
            </a:rPr>
            <a:t>Size or Dia: ~50-150 nm</a:t>
          </a:r>
          <a:endParaRPr lang="en-US" sz="1600" kern="1200" dirty="0">
            <a:latin typeface="Times New Roman" pitchFamily="18" charset="0"/>
            <a:cs typeface="Times New Roman" pitchFamily="18" charset="0"/>
          </a:endParaRPr>
        </a:p>
      </dsp:txBody>
      <dsp:txXfrm>
        <a:off x="14383" y="16153"/>
        <a:ext cx="2257234" cy="265869"/>
      </dsp:txXfrm>
    </dsp:sp>
    <dsp:sp modelId="{E3800D9C-EF48-4AAE-8058-B7F7E131497A}">
      <dsp:nvSpPr>
        <dsp:cNvPr id="0" name=""/>
        <dsp:cNvSpPr/>
      </dsp:nvSpPr>
      <dsp:spPr>
        <a:xfrm>
          <a:off x="0" y="307782"/>
          <a:ext cx="2286000" cy="294635"/>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dirty="0" smtClean="0">
              <a:latin typeface="Times New Roman" pitchFamily="18" charset="0"/>
              <a:cs typeface="Times New Roman" pitchFamily="18" charset="0"/>
            </a:rPr>
            <a:t>High S/V ratio</a:t>
          </a:r>
          <a:endParaRPr lang="en-US" sz="1600" kern="1200" dirty="0">
            <a:latin typeface="Times New Roman" pitchFamily="18" charset="0"/>
            <a:cs typeface="Times New Roman" pitchFamily="18" charset="0"/>
          </a:endParaRPr>
        </a:p>
      </dsp:txBody>
      <dsp:txXfrm>
        <a:off x="14383" y="322165"/>
        <a:ext cx="2257234" cy="265869"/>
      </dsp:txXfrm>
    </dsp:sp>
    <dsp:sp modelId="{0492E13C-E052-4580-88DF-F198895C7015}">
      <dsp:nvSpPr>
        <dsp:cNvPr id="0" name=""/>
        <dsp:cNvSpPr/>
      </dsp:nvSpPr>
      <dsp:spPr>
        <a:xfrm>
          <a:off x="0" y="613794"/>
          <a:ext cx="2286000" cy="294635"/>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dirty="0" smtClean="0">
              <a:latin typeface="Times New Roman" pitchFamily="18" charset="0"/>
              <a:cs typeface="Times New Roman" pitchFamily="18" charset="0"/>
            </a:rPr>
            <a:t>Biocompatible</a:t>
          </a:r>
          <a:endParaRPr lang="en-US" sz="1600" kern="1200" dirty="0">
            <a:latin typeface="Times New Roman" pitchFamily="18" charset="0"/>
            <a:cs typeface="Times New Roman" pitchFamily="18" charset="0"/>
          </a:endParaRPr>
        </a:p>
      </dsp:txBody>
      <dsp:txXfrm>
        <a:off x="14383" y="628177"/>
        <a:ext cx="2257234" cy="265869"/>
      </dsp:txXfrm>
    </dsp:sp>
    <dsp:sp modelId="{9F17F027-9892-4E1A-BB62-DE5DE15680E0}">
      <dsp:nvSpPr>
        <dsp:cNvPr id="0" name=""/>
        <dsp:cNvSpPr/>
      </dsp:nvSpPr>
      <dsp:spPr>
        <a:xfrm>
          <a:off x="0" y="919806"/>
          <a:ext cx="2286000" cy="294635"/>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dirty="0" smtClean="0">
              <a:latin typeface="Times New Roman" pitchFamily="18" charset="0"/>
              <a:cs typeface="Times New Roman" pitchFamily="18" charset="0"/>
            </a:rPr>
            <a:t>Biomimetic</a:t>
          </a:r>
          <a:endParaRPr lang="en-US" sz="1600" kern="1200" dirty="0">
            <a:latin typeface="Times New Roman" pitchFamily="18" charset="0"/>
            <a:cs typeface="Times New Roman" pitchFamily="18" charset="0"/>
          </a:endParaRPr>
        </a:p>
      </dsp:txBody>
      <dsp:txXfrm>
        <a:off x="14383" y="934189"/>
        <a:ext cx="2257234" cy="265869"/>
      </dsp:txXfrm>
    </dsp:sp>
    <dsp:sp modelId="{9F095A49-2D61-4E9B-B23B-1E84331BC53C}">
      <dsp:nvSpPr>
        <dsp:cNvPr id="0" name=""/>
        <dsp:cNvSpPr/>
      </dsp:nvSpPr>
      <dsp:spPr>
        <a:xfrm>
          <a:off x="0" y="1225817"/>
          <a:ext cx="2286000" cy="294635"/>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dirty="0" smtClean="0">
              <a:latin typeface="Times New Roman" pitchFamily="18" charset="0"/>
              <a:cs typeface="Times New Roman" pitchFamily="18" charset="0"/>
            </a:rPr>
            <a:t>Take adv. of EPR effect</a:t>
          </a:r>
          <a:endParaRPr lang="en-US" sz="1600" kern="1200" dirty="0">
            <a:latin typeface="Times New Roman" pitchFamily="18" charset="0"/>
            <a:cs typeface="Times New Roman" pitchFamily="18" charset="0"/>
          </a:endParaRPr>
        </a:p>
      </dsp:txBody>
      <dsp:txXfrm>
        <a:off x="14383" y="1240200"/>
        <a:ext cx="2257234" cy="265869"/>
      </dsp:txXfrm>
    </dsp:sp>
    <dsp:sp modelId="{8CF10EC6-12DF-4002-BD4A-A5707A6BDA2B}">
      <dsp:nvSpPr>
        <dsp:cNvPr id="0" name=""/>
        <dsp:cNvSpPr/>
      </dsp:nvSpPr>
      <dsp:spPr>
        <a:xfrm>
          <a:off x="0" y="1531829"/>
          <a:ext cx="2286000" cy="294635"/>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dirty="0" smtClean="0">
              <a:latin typeface="Times New Roman" pitchFamily="18" charset="0"/>
              <a:cs typeface="Times New Roman" pitchFamily="18" charset="0"/>
            </a:rPr>
            <a:t>Better conduction </a:t>
          </a:r>
          <a:endParaRPr lang="en-US" sz="1600" kern="1200" dirty="0">
            <a:latin typeface="Times New Roman" pitchFamily="18" charset="0"/>
            <a:cs typeface="Times New Roman" pitchFamily="18" charset="0"/>
          </a:endParaRPr>
        </a:p>
      </dsp:txBody>
      <dsp:txXfrm>
        <a:off x="14383" y="1546212"/>
        <a:ext cx="2257234" cy="265869"/>
      </dsp:txXfrm>
    </dsp:sp>
    <dsp:sp modelId="{98474BB2-DC8A-4AA1-BAAB-2B3D7C8C57FD}">
      <dsp:nvSpPr>
        <dsp:cNvPr id="0" name=""/>
        <dsp:cNvSpPr/>
      </dsp:nvSpPr>
      <dsp:spPr>
        <a:xfrm>
          <a:off x="0" y="1837841"/>
          <a:ext cx="2286000" cy="294635"/>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dirty="0" smtClean="0">
              <a:latin typeface="Times New Roman" pitchFamily="18" charset="0"/>
              <a:cs typeface="Times New Roman" pitchFamily="18" charset="0"/>
            </a:rPr>
            <a:t>Optical property</a:t>
          </a:r>
          <a:endParaRPr lang="en-US" sz="1600" kern="1200" dirty="0">
            <a:latin typeface="Times New Roman" pitchFamily="18" charset="0"/>
            <a:cs typeface="Times New Roman" pitchFamily="18" charset="0"/>
          </a:endParaRPr>
        </a:p>
      </dsp:txBody>
      <dsp:txXfrm>
        <a:off x="14383" y="1852224"/>
        <a:ext cx="2257234" cy="265869"/>
      </dsp:txXfrm>
    </dsp:sp>
    <dsp:sp modelId="{228FC33C-9152-42A9-B785-8CFCC8CA1759}">
      <dsp:nvSpPr>
        <dsp:cNvPr id="0" name=""/>
        <dsp:cNvSpPr/>
      </dsp:nvSpPr>
      <dsp:spPr>
        <a:xfrm>
          <a:off x="0" y="2143853"/>
          <a:ext cx="2286000" cy="294635"/>
        </a:xfrm>
        <a:prstGeom prst="roundRect">
          <a:avLst/>
        </a:prstGeom>
        <a:gradFill rotWithShape="1">
          <a:gsLst>
            <a:gs pos="0">
              <a:schemeClr val="dk1">
                <a:tint val="98000"/>
                <a:shade val="25000"/>
                <a:satMod val="250000"/>
              </a:schemeClr>
            </a:gs>
            <a:gs pos="68000">
              <a:schemeClr val="dk1">
                <a:tint val="86000"/>
                <a:satMod val="115000"/>
              </a:schemeClr>
            </a:gs>
            <a:gs pos="100000">
              <a:schemeClr val="dk1">
                <a:tint val="50000"/>
                <a:satMod val="150000"/>
              </a:schemeClr>
            </a:gs>
          </a:gsLst>
          <a:path path="circle">
            <a:fillToRect l="50000" t="130000" r="50000" b="-30000"/>
          </a:path>
        </a:gradFill>
        <a:ln w="9525" cap="flat" cmpd="sng" algn="ctr">
          <a:solidFill>
            <a:schemeClr val="dk1">
              <a:shade val="50000"/>
              <a:satMod val="103000"/>
            </a:schemeClr>
          </a:solidFill>
          <a:prstDash val="solid"/>
        </a:ln>
        <a:effectLst>
          <a:outerShdw blurRad="57150" dist="38100" dir="5400000" algn="ctr" rotWithShape="0">
            <a:schemeClr val="dk1">
              <a:shade val="9000"/>
              <a:alpha val="48000"/>
              <a:satMod val="105000"/>
            </a:schemeClr>
          </a:outerShdw>
        </a:effectLst>
        <a:scene3d>
          <a:camera prst="orthographicFront"/>
          <a:lightRig rig="flat" dir="t"/>
        </a:scene3d>
        <a:sp3d/>
      </dsp:spPr>
      <dsp:style>
        <a:lnRef idx="1">
          <a:schemeClr val="dk1"/>
        </a:lnRef>
        <a:fillRef idx="3">
          <a:schemeClr val="dk1"/>
        </a:fillRef>
        <a:effectRef idx="2">
          <a:schemeClr val="dk1"/>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dirty="0" smtClean="0">
              <a:latin typeface="Times New Roman" pitchFamily="18" charset="0"/>
              <a:cs typeface="Times New Roman" pitchFamily="18" charset="0"/>
            </a:rPr>
            <a:t>Overcome barriers </a:t>
          </a:r>
          <a:endParaRPr lang="en-US" sz="1600" kern="1200" dirty="0">
            <a:latin typeface="Times New Roman" pitchFamily="18" charset="0"/>
            <a:cs typeface="Times New Roman" pitchFamily="18" charset="0"/>
          </a:endParaRPr>
        </a:p>
      </dsp:txBody>
      <dsp:txXfrm>
        <a:off x="14383" y="2158236"/>
        <a:ext cx="2257234" cy="265869"/>
      </dsp:txXfrm>
    </dsp:sp>
    <dsp:sp modelId="{A70CFACE-8E47-4799-9029-D2287F988246}">
      <dsp:nvSpPr>
        <dsp:cNvPr id="0" name=""/>
        <dsp:cNvSpPr/>
      </dsp:nvSpPr>
      <dsp:spPr>
        <a:xfrm>
          <a:off x="0" y="2449864"/>
          <a:ext cx="2286000" cy="294635"/>
        </a:xfrm>
        <a:prstGeom prst="roundRect">
          <a:avLst/>
        </a:prstGeom>
        <a:gradFill rotWithShape="1">
          <a:gsLst>
            <a:gs pos="0">
              <a:schemeClr val="dk1">
                <a:tint val="98000"/>
                <a:shade val="25000"/>
                <a:satMod val="250000"/>
              </a:schemeClr>
            </a:gs>
            <a:gs pos="68000">
              <a:schemeClr val="dk1">
                <a:tint val="86000"/>
                <a:satMod val="115000"/>
              </a:schemeClr>
            </a:gs>
            <a:gs pos="100000">
              <a:schemeClr val="dk1">
                <a:tint val="50000"/>
                <a:satMod val="150000"/>
              </a:schemeClr>
            </a:gs>
          </a:gsLst>
          <a:path path="circle">
            <a:fillToRect l="50000" t="130000" r="50000" b="-30000"/>
          </a:path>
        </a:gradFill>
        <a:ln w="9525" cap="flat" cmpd="sng" algn="ctr">
          <a:solidFill>
            <a:schemeClr val="dk1">
              <a:shade val="50000"/>
              <a:satMod val="103000"/>
            </a:schemeClr>
          </a:solidFill>
          <a:prstDash val="solid"/>
        </a:ln>
        <a:effectLst>
          <a:outerShdw blurRad="57150" dist="38100" dir="5400000" algn="ctr" rotWithShape="0">
            <a:schemeClr val="dk1">
              <a:shade val="9000"/>
              <a:alpha val="48000"/>
              <a:satMod val="105000"/>
            </a:schemeClr>
          </a:outerShdw>
        </a:effectLst>
        <a:scene3d>
          <a:camera prst="orthographicFront"/>
          <a:lightRig rig="flat" dir="t"/>
        </a:scene3d>
        <a:sp3d/>
      </dsp:spPr>
      <dsp:style>
        <a:lnRef idx="1">
          <a:schemeClr val="dk1"/>
        </a:lnRef>
        <a:fillRef idx="3">
          <a:schemeClr val="dk1"/>
        </a:fillRef>
        <a:effectRef idx="2">
          <a:schemeClr val="dk1"/>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dirty="0" smtClean="0">
              <a:latin typeface="Times New Roman" pitchFamily="18" charset="0"/>
              <a:cs typeface="Times New Roman" pitchFamily="18" charset="0"/>
            </a:rPr>
            <a:t>(pH, </a:t>
          </a:r>
          <a:r>
            <a:rPr lang="en-US" sz="1600" kern="1200" dirty="0" smtClean="0">
              <a:latin typeface="Times New Roman" pitchFamily="18" charset="0"/>
              <a:cs typeface="Times New Roman" pitchFamily="18" charset="0"/>
            </a:rPr>
            <a:t>RES, P-gp)</a:t>
          </a:r>
          <a:endParaRPr lang="en-US" sz="1600" kern="1200" dirty="0">
            <a:latin typeface="Times New Roman" pitchFamily="18" charset="0"/>
            <a:cs typeface="Times New Roman" pitchFamily="18" charset="0"/>
          </a:endParaRPr>
        </a:p>
      </dsp:txBody>
      <dsp:txXfrm>
        <a:off x="14383" y="2464247"/>
        <a:ext cx="2257234" cy="265869"/>
      </dsp:txXfrm>
    </dsp:sp>
    <dsp:sp modelId="{AA3C7F46-A01E-4B58-A03E-50455815E452}">
      <dsp:nvSpPr>
        <dsp:cNvPr id="0" name=""/>
        <dsp:cNvSpPr/>
      </dsp:nvSpPr>
      <dsp:spPr>
        <a:xfrm>
          <a:off x="0" y="2755876"/>
          <a:ext cx="2286000" cy="294635"/>
        </a:xfrm>
        <a:prstGeom prst="roundRect">
          <a:avLst/>
        </a:prstGeom>
        <a:gradFill rotWithShape="1">
          <a:gsLst>
            <a:gs pos="0">
              <a:schemeClr val="dk1">
                <a:tint val="98000"/>
                <a:shade val="25000"/>
                <a:satMod val="250000"/>
              </a:schemeClr>
            </a:gs>
            <a:gs pos="68000">
              <a:schemeClr val="dk1">
                <a:tint val="86000"/>
                <a:satMod val="115000"/>
              </a:schemeClr>
            </a:gs>
            <a:gs pos="100000">
              <a:schemeClr val="dk1">
                <a:tint val="50000"/>
                <a:satMod val="150000"/>
              </a:schemeClr>
            </a:gs>
          </a:gsLst>
          <a:path path="circle">
            <a:fillToRect l="50000" t="130000" r="50000" b="-30000"/>
          </a:path>
        </a:gradFill>
        <a:ln w="9525" cap="flat" cmpd="sng" algn="ctr">
          <a:solidFill>
            <a:schemeClr val="dk1">
              <a:shade val="50000"/>
              <a:satMod val="103000"/>
            </a:schemeClr>
          </a:solidFill>
          <a:prstDash val="solid"/>
        </a:ln>
        <a:effectLst>
          <a:outerShdw blurRad="57150" dist="38100" dir="5400000" algn="ctr" rotWithShape="0">
            <a:schemeClr val="dk1">
              <a:shade val="9000"/>
              <a:alpha val="48000"/>
              <a:satMod val="105000"/>
            </a:schemeClr>
          </a:outerShdw>
        </a:effectLst>
        <a:scene3d>
          <a:camera prst="orthographicFront"/>
          <a:lightRig rig="flat" dir="t"/>
        </a:scene3d>
        <a:sp3d/>
      </dsp:spPr>
      <dsp:style>
        <a:lnRef idx="1">
          <a:schemeClr val="dk1"/>
        </a:lnRef>
        <a:fillRef idx="3">
          <a:schemeClr val="dk1"/>
        </a:fillRef>
        <a:effectRef idx="2">
          <a:schemeClr val="dk1"/>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dirty="0" smtClean="0">
              <a:latin typeface="Times New Roman" pitchFamily="18" charset="0"/>
              <a:cs typeface="Times New Roman" pitchFamily="18" charset="0"/>
            </a:rPr>
            <a:t>Targeted delivery </a:t>
          </a:r>
          <a:endParaRPr lang="en-US" sz="1600" kern="1200" dirty="0">
            <a:latin typeface="Times New Roman" pitchFamily="18" charset="0"/>
            <a:cs typeface="Times New Roman" pitchFamily="18" charset="0"/>
          </a:endParaRPr>
        </a:p>
      </dsp:txBody>
      <dsp:txXfrm>
        <a:off x="14383" y="2770259"/>
        <a:ext cx="2257234" cy="265869"/>
      </dsp:txXfrm>
    </dsp:sp>
    <dsp:sp modelId="{DD43D85B-F929-4898-87E5-ACE64231B081}">
      <dsp:nvSpPr>
        <dsp:cNvPr id="0" name=""/>
        <dsp:cNvSpPr/>
      </dsp:nvSpPr>
      <dsp:spPr>
        <a:xfrm>
          <a:off x="0" y="3061888"/>
          <a:ext cx="2286000" cy="294635"/>
        </a:xfrm>
        <a:prstGeom prst="roundRect">
          <a:avLst/>
        </a:prstGeom>
        <a:gradFill rotWithShape="1">
          <a:gsLst>
            <a:gs pos="0">
              <a:schemeClr val="dk1">
                <a:tint val="98000"/>
                <a:shade val="25000"/>
                <a:satMod val="250000"/>
              </a:schemeClr>
            </a:gs>
            <a:gs pos="68000">
              <a:schemeClr val="dk1">
                <a:tint val="86000"/>
                <a:satMod val="115000"/>
              </a:schemeClr>
            </a:gs>
            <a:gs pos="100000">
              <a:schemeClr val="dk1">
                <a:tint val="50000"/>
                <a:satMod val="150000"/>
              </a:schemeClr>
            </a:gs>
          </a:gsLst>
          <a:path path="circle">
            <a:fillToRect l="50000" t="130000" r="50000" b="-30000"/>
          </a:path>
        </a:gradFill>
        <a:ln w="9525" cap="flat" cmpd="sng" algn="ctr">
          <a:solidFill>
            <a:schemeClr val="dk1">
              <a:shade val="50000"/>
              <a:satMod val="103000"/>
            </a:schemeClr>
          </a:solidFill>
          <a:prstDash val="solid"/>
        </a:ln>
        <a:effectLst>
          <a:outerShdw blurRad="57150" dist="38100" dir="5400000" algn="ctr" rotWithShape="0">
            <a:schemeClr val="dk1">
              <a:shade val="9000"/>
              <a:alpha val="48000"/>
              <a:satMod val="105000"/>
            </a:schemeClr>
          </a:outerShdw>
        </a:effectLst>
        <a:scene3d>
          <a:camera prst="orthographicFront"/>
          <a:lightRig rig="flat" dir="t"/>
        </a:scene3d>
        <a:sp3d/>
      </dsp:spPr>
      <dsp:style>
        <a:lnRef idx="1">
          <a:schemeClr val="dk1"/>
        </a:lnRef>
        <a:fillRef idx="3">
          <a:schemeClr val="dk1"/>
        </a:fillRef>
        <a:effectRef idx="2">
          <a:schemeClr val="dk1"/>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dirty="0" smtClean="0">
              <a:latin typeface="Times New Roman" pitchFamily="18" charset="0"/>
              <a:cs typeface="Times New Roman" pitchFamily="18" charset="0"/>
            </a:rPr>
            <a:t>Controlled release</a:t>
          </a:r>
          <a:endParaRPr lang="en-US" sz="1600" kern="1200" dirty="0">
            <a:latin typeface="Times New Roman" pitchFamily="18" charset="0"/>
            <a:cs typeface="Times New Roman" pitchFamily="18" charset="0"/>
          </a:endParaRPr>
        </a:p>
      </dsp:txBody>
      <dsp:txXfrm>
        <a:off x="14383" y="3076271"/>
        <a:ext cx="2257234" cy="265869"/>
      </dsp:txXfrm>
    </dsp:sp>
    <dsp:sp modelId="{1D8712F2-FFC3-4DD1-B900-B8E16FDB6027}">
      <dsp:nvSpPr>
        <dsp:cNvPr id="0" name=""/>
        <dsp:cNvSpPr/>
      </dsp:nvSpPr>
      <dsp:spPr>
        <a:xfrm>
          <a:off x="0" y="3367900"/>
          <a:ext cx="2286000" cy="294635"/>
        </a:xfrm>
        <a:prstGeom prst="roundRect">
          <a:avLst/>
        </a:prstGeom>
        <a:gradFill rotWithShape="1">
          <a:gsLst>
            <a:gs pos="0">
              <a:schemeClr val="dk1">
                <a:tint val="98000"/>
                <a:shade val="25000"/>
                <a:satMod val="250000"/>
              </a:schemeClr>
            </a:gs>
            <a:gs pos="68000">
              <a:schemeClr val="dk1">
                <a:tint val="86000"/>
                <a:satMod val="115000"/>
              </a:schemeClr>
            </a:gs>
            <a:gs pos="100000">
              <a:schemeClr val="dk1">
                <a:tint val="50000"/>
                <a:satMod val="150000"/>
              </a:schemeClr>
            </a:gs>
          </a:gsLst>
          <a:path path="circle">
            <a:fillToRect l="50000" t="130000" r="50000" b="-30000"/>
          </a:path>
        </a:gradFill>
        <a:ln w="9525" cap="flat" cmpd="sng" algn="ctr">
          <a:solidFill>
            <a:schemeClr val="dk1">
              <a:shade val="50000"/>
              <a:satMod val="103000"/>
            </a:schemeClr>
          </a:solidFill>
          <a:prstDash val="solid"/>
        </a:ln>
        <a:effectLst>
          <a:outerShdw blurRad="57150" dist="38100" dir="5400000" algn="ctr" rotWithShape="0">
            <a:schemeClr val="dk1">
              <a:shade val="9000"/>
              <a:alpha val="48000"/>
              <a:satMod val="105000"/>
            </a:schemeClr>
          </a:outerShdw>
        </a:effectLst>
        <a:scene3d>
          <a:camera prst="orthographicFront"/>
          <a:lightRig rig="flat" dir="t"/>
        </a:scene3d>
        <a:sp3d/>
      </dsp:spPr>
      <dsp:style>
        <a:lnRef idx="1">
          <a:schemeClr val="dk1"/>
        </a:lnRef>
        <a:fillRef idx="3">
          <a:schemeClr val="dk1"/>
        </a:fillRef>
        <a:effectRef idx="2">
          <a:schemeClr val="dk1"/>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dirty="0" smtClean="0">
              <a:latin typeface="Times New Roman" pitchFamily="18" charset="0"/>
              <a:cs typeface="Times New Roman" pitchFamily="18" charset="0"/>
            </a:rPr>
            <a:t>Reduced toxicity</a:t>
          </a:r>
          <a:endParaRPr lang="en-US" sz="1600" kern="1200" dirty="0">
            <a:latin typeface="Times New Roman" pitchFamily="18" charset="0"/>
            <a:cs typeface="Times New Roman" pitchFamily="18" charset="0"/>
          </a:endParaRPr>
        </a:p>
      </dsp:txBody>
      <dsp:txXfrm>
        <a:off x="14383" y="3382283"/>
        <a:ext cx="2257234" cy="265869"/>
      </dsp:txXfrm>
    </dsp:sp>
    <dsp:sp modelId="{30AC71D8-EEC6-4816-BBC2-8D41A32B4883}">
      <dsp:nvSpPr>
        <dsp:cNvPr id="0" name=""/>
        <dsp:cNvSpPr/>
      </dsp:nvSpPr>
      <dsp:spPr>
        <a:xfrm>
          <a:off x="0" y="3673911"/>
          <a:ext cx="2286000" cy="294635"/>
        </a:xfrm>
        <a:prstGeom prst="roundRect">
          <a:avLst/>
        </a:prstGeom>
        <a:gradFill rotWithShape="1">
          <a:gsLst>
            <a:gs pos="0">
              <a:schemeClr val="dk1">
                <a:tint val="98000"/>
                <a:shade val="25000"/>
                <a:satMod val="250000"/>
              </a:schemeClr>
            </a:gs>
            <a:gs pos="68000">
              <a:schemeClr val="dk1">
                <a:tint val="86000"/>
                <a:satMod val="115000"/>
              </a:schemeClr>
            </a:gs>
            <a:gs pos="100000">
              <a:schemeClr val="dk1">
                <a:tint val="50000"/>
                <a:satMod val="150000"/>
              </a:schemeClr>
            </a:gs>
          </a:gsLst>
          <a:path path="circle">
            <a:fillToRect l="50000" t="130000" r="50000" b="-30000"/>
          </a:path>
        </a:gradFill>
        <a:ln w="9525" cap="flat" cmpd="sng" algn="ctr">
          <a:solidFill>
            <a:schemeClr val="dk1">
              <a:shade val="50000"/>
              <a:satMod val="103000"/>
            </a:schemeClr>
          </a:solidFill>
          <a:prstDash val="solid"/>
        </a:ln>
        <a:effectLst>
          <a:outerShdw blurRad="57150" dist="38100" dir="5400000" algn="ctr" rotWithShape="0">
            <a:schemeClr val="dk1">
              <a:shade val="9000"/>
              <a:alpha val="48000"/>
              <a:satMod val="105000"/>
            </a:schemeClr>
          </a:outerShdw>
        </a:effectLst>
        <a:scene3d>
          <a:camera prst="orthographicFront"/>
          <a:lightRig rig="flat" dir="t"/>
        </a:scene3d>
        <a:sp3d/>
      </dsp:spPr>
      <dsp:style>
        <a:lnRef idx="1">
          <a:schemeClr val="dk1"/>
        </a:lnRef>
        <a:fillRef idx="3">
          <a:schemeClr val="dk1"/>
        </a:fillRef>
        <a:effectRef idx="2">
          <a:schemeClr val="dk1"/>
        </a:effectRef>
        <a:fontRef idx="minor">
          <a:schemeClr val="lt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dirty="0" smtClean="0">
              <a:latin typeface="Times New Roman" pitchFamily="18" charset="0"/>
              <a:cs typeface="Times New Roman" pitchFamily="18" charset="0"/>
            </a:rPr>
            <a:t>Bio-degeneracy</a:t>
          </a:r>
          <a:endParaRPr lang="en-US" sz="1600" kern="1200" dirty="0">
            <a:latin typeface="Times New Roman" pitchFamily="18" charset="0"/>
            <a:cs typeface="Times New Roman" pitchFamily="18" charset="0"/>
          </a:endParaRPr>
        </a:p>
      </dsp:txBody>
      <dsp:txXfrm>
        <a:off x="14383" y="3688294"/>
        <a:ext cx="2257234" cy="26586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57199"/>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t>Polymeric (PLGA) Nanocarrier</a:t>
          </a:r>
          <a:endParaRPr lang="en-US" sz="2400" kern="1200" dirty="0"/>
        </a:p>
      </dsp:txBody>
      <dsp:txXfrm>
        <a:off x="22319" y="22319"/>
        <a:ext cx="7807010" cy="412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57199"/>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t>Cancer</a:t>
          </a:r>
          <a:endParaRPr lang="en-US" sz="2400" kern="1200" dirty="0"/>
        </a:p>
      </dsp:txBody>
      <dsp:txXfrm>
        <a:off x="22319" y="22319"/>
        <a:ext cx="7807010" cy="41256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DB2E35-03F9-4E41-A271-79BB70BCF78C}">
      <dsp:nvSpPr>
        <dsp:cNvPr id="0" name=""/>
        <dsp:cNvSpPr/>
      </dsp:nvSpPr>
      <dsp:spPr>
        <a:xfrm>
          <a:off x="0" y="1192"/>
          <a:ext cx="4038600" cy="384180"/>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smtClean="0">
              <a:latin typeface="Times New Roman" pitchFamily="18" charset="0"/>
              <a:cs typeface="Times New Roman" pitchFamily="18" charset="0"/>
            </a:rPr>
            <a:t>Poly(DL-lactide-co-glycolide)</a:t>
          </a:r>
          <a:endParaRPr lang="en-US" sz="1800" kern="1200">
            <a:latin typeface="Times New Roman" pitchFamily="18" charset="0"/>
            <a:cs typeface="Times New Roman" pitchFamily="18" charset="0"/>
          </a:endParaRPr>
        </a:p>
      </dsp:txBody>
      <dsp:txXfrm>
        <a:off x="18754" y="19946"/>
        <a:ext cx="4001092" cy="346672"/>
      </dsp:txXfrm>
    </dsp:sp>
    <dsp:sp modelId="{9DE4CB76-E097-4072-A103-C9C49C639D53}">
      <dsp:nvSpPr>
        <dsp:cNvPr id="0" name=""/>
        <dsp:cNvSpPr/>
      </dsp:nvSpPr>
      <dsp:spPr>
        <a:xfrm>
          <a:off x="0" y="398507"/>
          <a:ext cx="4038600" cy="384180"/>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Biocompatible + Biodegradable + FDA </a:t>
          </a:r>
          <a:r>
            <a:rPr lang="en-US" sz="1800" b="1" kern="1200" dirty="0" smtClean="0">
              <a:latin typeface="Times New Roman" pitchFamily="18" charset="0"/>
              <a:cs typeface="Times New Roman" pitchFamily="18" charset="0"/>
            </a:rPr>
            <a:t>√</a:t>
          </a:r>
          <a:endParaRPr lang="en-US" sz="1800" b="1" kern="1200" dirty="0">
            <a:latin typeface="Times New Roman" pitchFamily="18" charset="0"/>
            <a:cs typeface="Times New Roman" pitchFamily="18" charset="0"/>
          </a:endParaRPr>
        </a:p>
      </dsp:txBody>
      <dsp:txXfrm>
        <a:off x="18754" y="417261"/>
        <a:ext cx="4001092" cy="346672"/>
      </dsp:txXfrm>
    </dsp:sp>
    <dsp:sp modelId="{865A17FF-8EC1-4926-BE39-ABA2D7D171DE}">
      <dsp:nvSpPr>
        <dsp:cNvPr id="0" name=""/>
        <dsp:cNvSpPr/>
      </dsp:nvSpPr>
      <dsp:spPr>
        <a:xfrm>
          <a:off x="0" y="795822"/>
          <a:ext cx="4038600" cy="384180"/>
        </a:xfrm>
        <a:prstGeom prst="roundRect">
          <a:avLst/>
        </a:prstGeom>
        <a:solidFill>
          <a:srgbClr val="D4AF37"/>
        </a:soli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Bio-elimination</a:t>
          </a:r>
          <a:endParaRPr lang="en-US" sz="1800" kern="1200" dirty="0">
            <a:latin typeface="Times New Roman" pitchFamily="18" charset="0"/>
            <a:cs typeface="Times New Roman" pitchFamily="18" charset="0"/>
          </a:endParaRPr>
        </a:p>
      </dsp:txBody>
      <dsp:txXfrm>
        <a:off x="18754" y="814576"/>
        <a:ext cx="4001092" cy="346672"/>
      </dsp:txXfrm>
    </dsp:sp>
    <dsp:sp modelId="{B2EACD5E-2ED5-440A-B99F-385DDE85954B}">
      <dsp:nvSpPr>
        <dsp:cNvPr id="0" name=""/>
        <dsp:cNvSpPr/>
      </dsp:nvSpPr>
      <dsp:spPr>
        <a:xfrm>
          <a:off x="0" y="1193137"/>
          <a:ext cx="4038600" cy="384180"/>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Hydrophilic + Hydrophobic Load</a:t>
          </a:r>
          <a:endParaRPr lang="en-US" sz="1800" kern="1200" dirty="0">
            <a:latin typeface="Times New Roman" pitchFamily="18" charset="0"/>
            <a:cs typeface="Times New Roman" pitchFamily="18" charset="0"/>
          </a:endParaRPr>
        </a:p>
      </dsp:txBody>
      <dsp:txXfrm>
        <a:off x="18754" y="1211891"/>
        <a:ext cx="4001092" cy="346672"/>
      </dsp:txXfrm>
    </dsp:sp>
    <dsp:sp modelId="{4523B0A5-5CEC-4C85-A75E-8BE3AA011321}">
      <dsp:nvSpPr>
        <dsp:cNvPr id="0" name=""/>
        <dsp:cNvSpPr/>
      </dsp:nvSpPr>
      <dsp:spPr>
        <a:xfrm>
          <a:off x="0" y="1590452"/>
          <a:ext cx="4038600" cy="384180"/>
        </a:xfrm>
        <a:prstGeom prst="roundRect">
          <a:avLst/>
        </a:prstGeom>
        <a:solidFill>
          <a:srgbClr val="9F9FFF"/>
        </a:soli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Controlled Release Kinetics (PLA:PGA)</a:t>
          </a:r>
          <a:endParaRPr lang="en-US" sz="1800" kern="1200" dirty="0">
            <a:latin typeface="Times New Roman" pitchFamily="18" charset="0"/>
            <a:cs typeface="Times New Roman" pitchFamily="18" charset="0"/>
          </a:endParaRPr>
        </a:p>
      </dsp:txBody>
      <dsp:txXfrm>
        <a:off x="18754" y="1609206"/>
        <a:ext cx="4001092" cy="346672"/>
      </dsp:txXfrm>
    </dsp:sp>
    <dsp:sp modelId="{D40CB0FE-C24B-43FC-A94D-4CF5B261467B}">
      <dsp:nvSpPr>
        <dsp:cNvPr id="0" name=""/>
        <dsp:cNvSpPr/>
      </dsp:nvSpPr>
      <dsp:spPr>
        <a:xfrm>
          <a:off x="0" y="1987767"/>
          <a:ext cx="4038600" cy="384180"/>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smtClean="0">
              <a:latin typeface="Times New Roman" pitchFamily="18" charset="0"/>
              <a:cs typeface="Times New Roman" pitchFamily="18" charset="0"/>
            </a:rPr>
            <a:t>Size: ~100 nm Diameter</a:t>
          </a:r>
          <a:endParaRPr lang="en-US" sz="1800" kern="1200">
            <a:latin typeface="Times New Roman" pitchFamily="18" charset="0"/>
            <a:cs typeface="Times New Roman" pitchFamily="18" charset="0"/>
          </a:endParaRPr>
        </a:p>
      </dsp:txBody>
      <dsp:txXfrm>
        <a:off x="18754" y="2006521"/>
        <a:ext cx="4001092" cy="346672"/>
      </dsp:txXfrm>
    </dsp:sp>
    <dsp:sp modelId="{BBA31F52-9F65-418A-9869-BF7A2274B81D}">
      <dsp:nvSpPr>
        <dsp:cNvPr id="0" name=""/>
        <dsp:cNvSpPr/>
      </dsp:nvSpPr>
      <dsp:spPr>
        <a:xfrm>
          <a:off x="0" y="2385082"/>
          <a:ext cx="4038600" cy="384180"/>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smtClean="0">
              <a:latin typeface="Times New Roman" pitchFamily="18" charset="0"/>
              <a:cs typeface="Times New Roman" pitchFamily="18" charset="0"/>
            </a:rPr>
            <a:t>Less plasma protein adsorption</a:t>
          </a:r>
          <a:endParaRPr lang="en-US" sz="1800" kern="1200">
            <a:latin typeface="Times New Roman" pitchFamily="18" charset="0"/>
            <a:cs typeface="Times New Roman" pitchFamily="18" charset="0"/>
          </a:endParaRPr>
        </a:p>
      </dsp:txBody>
      <dsp:txXfrm>
        <a:off x="18754" y="2403836"/>
        <a:ext cx="4001092" cy="346672"/>
      </dsp:txXfrm>
    </dsp:sp>
    <dsp:sp modelId="{D65A8690-7554-4A4C-87A2-174A75D7399B}">
      <dsp:nvSpPr>
        <dsp:cNvPr id="0" name=""/>
        <dsp:cNvSpPr/>
      </dsp:nvSpPr>
      <dsp:spPr>
        <a:xfrm>
          <a:off x="0" y="2782396"/>
          <a:ext cx="4038600" cy="384180"/>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smtClean="0">
              <a:latin typeface="Times New Roman" pitchFamily="18" charset="0"/>
              <a:cs typeface="Times New Roman" pitchFamily="18" charset="0"/>
            </a:rPr>
            <a:t>Internalized by endocytotic process</a:t>
          </a:r>
          <a:endParaRPr lang="en-US" sz="1800" kern="1200">
            <a:latin typeface="Times New Roman" pitchFamily="18" charset="0"/>
            <a:cs typeface="Times New Roman" pitchFamily="18" charset="0"/>
          </a:endParaRPr>
        </a:p>
      </dsp:txBody>
      <dsp:txXfrm>
        <a:off x="18754" y="2801150"/>
        <a:ext cx="4001092" cy="346672"/>
      </dsp:txXfrm>
    </dsp:sp>
    <dsp:sp modelId="{15C1A915-07A7-4960-921B-C3CDC29CA1A5}">
      <dsp:nvSpPr>
        <dsp:cNvPr id="0" name=""/>
        <dsp:cNvSpPr/>
      </dsp:nvSpPr>
      <dsp:spPr>
        <a:xfrm>
          <a:off x="0" y="3179711"/>
          <a:ext cx="4038600" cy="384180"/>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Surface Conjugation</a:t>
          </a:r>
          <a:endParaRPr lang="en-US" sz="1800" kern="1200" dirty="0">
            <a:latin typeface="Times New Roman" pitchFamily="18" charset="0"/>
            <a:cs typeface="Times New Roman" pitchFamily="18" charset="0"/>
          </a:endParaRPr>
        </a:p>
      </dsp:txBody>
      <dsp:txXfrm>
        <a:off x="18754" y="3198465"/>
        <a:ext cx="4001092" cy="346672"/>
      </dsp:txXfrm>
    </dsp:sp>
    <dsp:sp modelId="{A0D9B761-DA2A-4707-B32E-93B17278AD8B}">
      <dsp:nvSpPr>
        <dsp:cNvPr id="0" name=""/>
        <dsp:cNvSpPr/>
      </dsp:nvSpPr>
      <dsp:spPr>
        <a:xfrm>
          <a:off x="0" y="3577026"/>
          <a:ext cx="4038600" cy="384180"/>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Diagnostic, Imaging &amp; Delivery</a:t>
          </a:r>
          <a:endParaRPr lang="en-US" sz="1800" kern="1200" dirty="0">
            <a:latin typeface="Times New Roman" pitchFamily="18" charset="0"/>
            <a:cs typeface="Times New Roman" pitchFamily="18" charset="0"/>
          </a:endParaRPr>
        </a:p>
      </dsp:txBody>
      <dsp:txXfrm>
        <a:off x="18754" y="3595780"/>
        <a:ext cx="4001092" cy="34667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57199"/>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t>ICG-DOX-PLGA-NPs</a:t>
          </a:r>
          <a:endParaRPr lang="en-US" sz="2400" kern="1200" dirty="0"/>
        </a:p>
      </dsp:txBody>
      <dsp:txXfrm>
        <a:off x="22319" y="22319"/>
        <a:ext cx="7807010" cy="41256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159B8-A004-4D8A-8B60-6D8FDA721081}">
      <dsp:nvSpPr>
        <dsp:cNvPr id="0" name=""/>
        <dsp:cNvSpPr/>
      </dsp:nvSpPr>
      <dsp:spPr>
        <a:xfrm>
          <a:off x="0" y="30512"/>
          <a:ext cx="4572000" cy="468000"/>
        </a:xfrm>
        <a:prstGeom prst="roundRect">
          <a:avLst/>
        </a:prstGeom>
        <a:solidFill>
          <a:srgbClr val="990000"/>
        </a:soli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bg1"/>
              </a:solidFill>
              <a:latin typeface="Times New Roman" pitchFamily="18" charset="0"/>
              <a:cs typeface="Times New Roman" pitchFamily="18" charset="0"/>
            </a:rPr>
            <a:t>DOX (Doxorubicin)</a:t>
          </a:r>
          <a:endParaRPr lang="en-US" sz="1800" b="1" kern="1200" dirty="0">
            <a:solidFill>
              <a:schemeClr val="bg1"/>
            </a:solidFill>
            <a:latin typeface="Times New Roman" pitchFamily="18" charset="0"/>
            <a:cs typeface="Times New Roman" pitchFamily="18" charset="0"/>
          </a:endParaRPr>
        </a:p>
      </dsp:txBody>
      <dsp:txXfrm>
        <a:off x="22846" y="53358"/>
        <a:ext cx="4526308" cy="422308"/>
      </dsp:txXfrm>
    </dsp:sp>
    <dsp:sp modelId="{78555A91-3D17-4C9B-8253-957952EAD4C9}">
      <dsp:nvSpPr>
        <dsp:cNvPr id="0" name=""/>
        <dsp:cNvSpPr/>
      </dsp:nvSpPr>
      <dsp:spPr>
        <a:xfrm>
          <a:off x="0" y="570512"/>
          <a:ext cx="4572000" cy="468000"/>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smtClean="0">
              <a:latin typeface="Times New Roman" pitchFamily="18" charset="0"/>
              <a:cs typeface="Times New Roman" pitchFamily="18" charset="0"/>
            </a:rPr>
            <a:t>Anthracyclin antibiotic</a:t>
          </a:r>
          <a:endParaRPr lang="en-US" sz="1800" kern="1200">
            <a:latin typeface="Times New Roman" pitchFamily="18" charset="0"/>
            <a:cs typeface="Times New Roman" pitchFamily="18" charset="0"/>
          </a:endParaRPr>
        </a:p>
      </dsp:txBody>
      <dsp:txXfrm>
        <a:off x="22846" y="593358"/>
        <a:ext cx="4526308" cy="422308"/>
      </dsp:txXfrm>
    </dsp:sp>
    <dsp:sp modelId="{B2A6123B-E153-4DB4-9A1F-E2AA284791DB}">
      <dsp:nvSpPr>
        <dsp:cNvPr id="0" name=""/>
        <dsp:cNvSpPr/>
      </dsp:nvSpPr>
      <dsp:spPr>
        <a:xfrm>
          <a:off x="0" y="1110512"/>
          <a:ext cx="4572000" cy="468000"/>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Hydrophobic</a:t>
          </a:r>
          <a:endParaRPr lang="en-US" sz="1800" kern="1200" dirty="0">
            <a:latin typeface="Times New Roman" pitchFamily="18" charset="0"/>
            <a:cs typeface="Times New Roman" pitchFamily="18" charset="0"/>
          </a:endParaRPr>
        </a:p>
      </dsp:txBody>
      <dsp:txXfrm>
        <a:off x="22846" y="1133358"/>
        <a:ext cx="4526308" cy="422308"/>
      </dsp:txXfrm>
    </dsp:sp>
    <dsp:sp modelId="{83C36589-C044-4BF3-A91B-183A3A09CC9C}">
      <dsp:nvSpPr>
        <dsp:cNvPr id="0" name=""/>
        <dsp:cNvSpPr/>
      </dsp:nvSpPr>
      <dsp:spPr>
        <a:xfrm>
          <a:off x="0" y="1650512"/>
          <a:ext cx="4572000" cy="468000"/>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Fluorescent</a:t>
          </a:r>
          <a:endParaRPr lang="en-US" sz="1800" kern="1200" dirty="0">
            <a:latin typeface="Times New Roman" pitchFamily="18" charset="0"/>
            <a:cs typeface="Times New Roman" pitchFamily="18" charset="0"/>
          </a:endParaRPr>
        </a:p>
      </dsp:txBody>
      <dsp:txXfrm>
        <a:off x="22846" y="1673358"/>
        <a:ext cx="4526308" cy="422308"/>
      </dsp:txXfrm>
    </dsp:sp>
    <dsp:sp modelId="{834F32E5-6FB2-4C9D-B637-8DBE45F83827}">
      <dsp:nvSpPr>
        <dsp:cNvPr id="0" name=""/>
        <dsp:cNvSpPr/>
      </dsp:nvSpPr>
      <dsp:spPr>
        <a:xfrm>
          <a:off x="0" y="2190512"/>
          <a:ext cx="4572000" cy="468000"/>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Intercalates with DNA at minor groove</a:t>
          </a:r>
          <a:endParaRPr lang="en-US" sz="1800" kern="1200" dirty="0">
            <a:latin typeface="Times New Roman" pitchFamily="18" charset="0"/>
            <a:cs typeface="Times New Roman" pitchFamily="18" charset="0"/>
          </a:endParaRPr>
        </a:p>
      </dsp:txBody>
      <dsp:txXfrm>
        <a:off x="22846" y="2213358"/>
        <a:ext cx="4526308" cy="422308"/>
      </dsp:txXfrm>
    </dsp:sp>
    <dsp:sp modelId="{246A3E77-54C4-4A51-918A-AAFCE00EC506}">
      <dsp:nvSpPr>
        <dsp:cNvPr id="0" name=""/>
        <dsp:cNvSpPr/>
      </dsp:nvSpPr>
      <dsp:spPr>
        <a:xfrm>
          <a:off x="0" y="2730512"/>
          <a:ext cx="4572000" cy="468000"/>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smtClean="0">
              <a:latin typeface="Times New Roman" pitchFamily="18" charset="0"/>
              <a:cs typeface="Times New Roman" pitchFamily="18" charset="0"/>
            </a:rPr>
            <a:t>Inhibits topoisomerase II activity</a:t>
          </a:r>
          <a:endParaRPr lang="en-US" sz="1800" kern="1200">
            <a:latin typeface="Times New Roman" pitchFamily="18" charset="0"/>
            <a:cs typeface="Times New Roman" pitchFamily="18" charset="0"/>
          </a:endParaRPr>
        </a:p>
      </dsp:txBody>
      <dsp:txXfrm>
        <a:off x="22846" y="2753358"/>
        <a:ext cx="4526308" cy="422308"/>
      </dsp:txXfrm>
    </dsp:sp>
    <dsp:sp modelId="{6123C64D-23B5-48EB-9361-FC62891273F2}">
      <dsp:nvSpPr>
        <dsp:cNvPr id="0" name=""/>
        <dsp:cNvSpPr/>
      </dsp:nvSpPr>
      <dsp:spPr>
        <a:xfrm>
          <a:off x="0" y="3270512"/>
          <a:ext cx="4572000" cy="468000"/>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smtClean="0">
              <a:latin typeface="Times New Roman" pitchFamily="18" charset="0"/>
              <a:cs typeface="Times New Roman" pitchFamily="18" charset="0"/>
            </a:rPr>
            <a:t>Cease Replication</a:t>
          </a:r>
          <a:endParaRPr lang="en-US" sz="1800" kern="1200">
            <a:latin typeface="Times New Roman" pitchFamily="18" charset="0"/>
            <a:cs typeface="Times New Roman" pitchFamily="18" charset="0"/>
          </a:endParaRPr>
        </a:p>
      </dsp:txBody>
      <dsp:txXfrm>
        <a:off x="22846" y="3293358"/>
        <a:ext cx="4526308" cy="42230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57199"/>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t>ICG-DOX-PLGA-NPs</a:t>
          </a:r>
          <a:endParaRPr lang="en-US" sz="2400" kern="1200" dirty="0"/>
        </a:p>
      </dsp:txBody>
      <dsp:txXfrm>
        <a:off x="22319" y="22319"/>
        <a:ext cx="7807010" cy="41256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159B8-A004-4D8A-8B60-6D8FDA721081}">
      <dsp:nvSpPr>
        <dsp:cNvPr id="0" name=""/>
        <dsp:cNvSpPr/>
      </dsp:nvSpPr>
      <dsp:spPr>
        <a:xfrm>
          <a:off x="0" y="9158"/>
          <a:ext cx="4572000" cy="417689"/>
        </a:xfrm>
        <a:prstGeom prst="roundRect">
          <a:avLst/>
        </a:prstGeom>
        <a:gradFill rotWithShape="1">
          <a:gsLst>
            <a:gs pos="0">
              <a:schemeClr val="accent4">
                <a:tint val="98000"/>
                <a:shade val="25000"/>
                <a:satMod val="250000"/>
              </a:schemeClr>
            </a:gs>
            <a:gs pos="68000">
              <a:schemeClr val="accent4">
                <a:tint val="86000"/>
                <a:satMod val="115000"/>
              </a:schemeClr>
            </a:gs>
            <a:gs pos="100000">
              <a:schemeClr val="accent4">
                <a:tint val="50000"/>
                <a:satMod val="150000"/>
              </a:schemeClr>
            </a:gs>
          </a:gsLst>
          <a:path path="circle">
            <a:fillToRect l="50000" t="130000" r="50000" b="-30000"/>
          </a:path>
        </a:gradFill>
        <a:ln w="9525" cap="flat" cmpd="sng" algn="ctr">
          <a:solidFill>
            <a:schemeClr val="accent4">
              <a:shade val="50000"/>
              <a:satMod val="103000"/>
            </a:schemeClr>
          </a:solidFill>
          <a:prstDash val="solid"/>
        </a:ln>
        <a:effectLst>
          <a:outerShdw blurRad="57150" dist="38100" dir="5400000" algn="ctr" rotWithShape="0">
            <a:schemeClr val="accent4">
              <a:shade val="9000"/>
              <a:alpha val="48000"/>
              <a:satMod val="105000"/>
            </a:scheme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tx1"/>
              </a:solidFill>
              <a:latin typeface="Times New Roman" pitchFamily="18" charset="0"/>
              <a:cs typeface="Times New Roman" pitchFamily="18" charset="0"/>
            </a:rPr>
            <a:t>ICG (Indocyanine Green)</a:t>
          </a:r>
          <a:endParaRPr lang="en-US" sz="1800" b="1" kern="1200" dirty="0">
            <a:solidFill>
              <a:schemeClr val="tx1"/>
            </a:solidFill>
            <a:latin typeface="Times New Roman" pitchFamily="18" charset="0"/>
            <a:cs typeface="Times New Roman" pitchFamily="18" charset="0"/>
          </a:endParaRPr>
        </a:p>
      </dsp:txBody>
      <dsp:txXfrm>
        <a:off x="20390" y="29548"/>
        <a:ext cx="4531220" cy="376909"/>
      </dsp:txXfrm>
    </dsp:sp>
    <dsp:sp modelId="{78555A91-3D17-4C9B-8253-957952EAD4C9}">
      <dsp:nvSpPr>
        <dsp:cNvPr id="0" name=""/>
        <dsp:cNvSpPr/>
      </dsp:nvSpPr>
      <dsp:spPr>
        <a:xfrm>
          <a:off x="0" y="447008"/>
          <a:ext cx="4572000" cy="417689"/>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FDA approved</a:t>
          </a:r>
          <a:endParaRPr lang="en-US" sz="1800" kern="1200" dirty="0">
            <a:latin typeface="Times New Roman" pitchFamily="18" charset="0"/>
            <a:cs typeface="Times New Roman" pitchFamily="18" charset="0"/>
          </a:endParaRPr>
        </a:p>
      </dsp:txBody>
      <dsp:txXfrm>
        <a:off x="20390" y="467398"/>
        <a:ext cx="4531220" cy="376909"/>
      </dsp:txXfrm>
    </dsp:sp>
    <dsp:sp modelId="{9335520C-008A-40A0-AEAF-71BEBAA97930}">
      <dsp:nvSpPr>
        <dsp:cNvPr id="0" name=""/>
        <dsp:cNvSpPr/>
      </dsp:nvSpPr>
      <dsp:spPr>
        <a:xfrm>
          <a:off x="0" y="884858"/>
          <a:ext cx="4572000" cy="417689"/>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Organic, biocompatible, biodegradable</a:t>
          </a:r>
          <a:endParaRPr lang="en-US" sz="1800" kern="1200" dirty="0">
            <a:latin typeface="Times New Roman" pitchFamily="18" charset="0"/>
            <a:cs typeface="Times New Roman" pitchFamily="18" charset="0"/>
          </a:endParaRPr>
        </a:p>
      </dsp:txBody>
      <dsp:txXfrm>
        <a:off x="20390" y="905248"/>
        <a:ext cx="4531220" cy="376909"/>
      </dsp:txXfrm>
    </dsp:sp>
    <dsp:sp modelId="{B2A6123B-E153-4DB4-9A1F-E2AA284791DB}">
      <dsp:nvSpPr>
        <dsp:cNvPr id="0" name=""/>
        <dsp:cNvSpPr/>
      </dsp:nvSpPr>
      <dsp:spPr>
        <a:xfrm>
          <a:off x="0" y="1322708"/>
          <a:ext cx="4572000" cy="417689"/>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Cyanine dye</a:t>
          </a:r>
          <a:endParaRPr lang="en-US" sz="1800" kern="1200" dirty="0">
            <a:latin typeface="Times New Roman" pitchFamily="18" charset="0"/>
            <a:cs typeface="Times New Roman" pitchFamily="18" charset="0"/>
          </a:endParaRPr>
        </a:p>
      </dsp:txBody>
      <dsp:txXfrm>
        <a:off x="20390" y="1343098"/>
        <a:ext cx="4531220" cy="376909"/>
      </dsp:txXfrm>
    </dsp:sp>
    <dsp:sp modelId="{83C36589-C044-4BF3-A91B-183A3A09CC9C}">
      <dsp:nvSpPr>
        <dsp:cNvPr id="0" name=""/>
        <dsp:cNvSpPr/>
      </dsp:nvSpPr>
      <dsp:spPr>
        <a:xfrm>
          <a:off x="0" y="1760558"/>
          <a:ext cx="4572000" cy="417689"/>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Fluorescent, absorbs NIR (808 nm)</a:t>
          </a:r>
          <a:endParaRPr lang="en-US" sz="1800" kern="1200" dirty="0">
            <a:latin typeface="Times New Roman" pitchFamily="18" charset="0"/>
            <a:cs typeface="Times New Roman" pitchFamily="18" charset="0"/>
          </a:endParaRPr>
        </a:p>
      </dsp:txBody>
      <dsp:txXfrm>
        <a:off x="20390" y="1780948"/>
        <a:ext cx="4531220" cy="376909"/>
      </dsp:txXfrm>
    </dsp:sp>
    <dsp:sp modelId="{834F32E5-6FB2-4C9D-B637-8DBE45F83827}">
      <dsp:nvSpPr>
        <dsp:cNvPr id="0" name=""/>
        <dsp:cNvSpPr/>
      </dsp:nvSpPr>
      <dsp:spPr>
        <a:xfrm>
          <a:off x="0" y="2198408"/>
          <a:ext cx="4572000" cy="417689"/>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Binds to plasma protein</a:t>
          </a:r>
          <a:endParaRPr lang="en-US" sz="1800" kern="1200" dirty="0">
            <a:latin typeface="Times New Roman" pitchFamily="18" charset="0"/>
            <a:cs typeface="Times New Roman" pitchFamily="18" charset="0"/>
          </a:endParaRPr>
        </a:p>
      </dsp:txBody>
      <dsp:txXfrm>
        <a:off x="20390" y="2218798"/>
        <a:ext cx="4531220" cy="376909"/>
      </dsp:txXfrm>
    </dsp:sp>
    <dsp:sp modelId="{246A3E77-54C4-4A51-918A-AAFCE00EC506}">
      <dsp:nvSpPr>
        <dsp:cNvPr id="0" name=""/>
        <dsp:cNvSpPr/>
      </dsp:nvSpPr>
      <dsp:spPr>
        <a:xfrm>
          <a:off x="0" y="2636258"/>
          <a:ext cx="4572000" cy="417689"/>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Half life: ~3 min, rapid plasma clearance</a:t>
          </a:r>
          <a:endParaRPr lang="en-US" sz="1800" kern="1200" dirty="0">
            <a:latin typeface="Times New Roman" pitchFamily="18" charset="0"/>
            <a:cs typeface="Times New Roman" pitchFamily="18" charset="0"/>
          </a:endParaRPr>
        </a:p>
      </dsp:txBody>
      <dsp:txXfrm>
        <a:off x="20390" y="2656648"/>
        <a:ext cx="4531220" cy="376909"/>
      </dsp:txXfrm>
    </dsp:sp>
    <dsp:sp modelId="{6123C64D-23B5-48EB-9361-FC62891273F2}">
      <dsp:nvSpPr>
        <dsp:cNvPr id="0" name=""/>
        <dsp:cNvSpPr/>
      </dsp:nvSpPr>
      <dsp:spPr>
        <a:xfrm>
          <a:off x="0" y="3074108"/>
          <a:ext cx="4572000" cy="417689"/>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Poor stability</a:t>
          </a:r>
          <a:endParaRPr lang="en-US" sz="1800" kern="1200" dirty="0">
            <a:latin typeface="Times New Roman" pitchFamily="18" charset="0"/>
            <a:cs typeface="Times New Roman" pitchFamily="18" charset="0"/>
          </a:endParaRPr>
        </a:p>
      </dsp:txBody>
      <dsp:txXfrm>
        <a:off x="20390" y="3094498"/>
        <a:ext cx="4531220" cy="376909"/>
      </dsp:txXfrm>
    </dsp:sp>
    <dsp:sp modelId="{756F6009-B9BC-4CDF-8835-706FD51FC80B}">
      <dsp:nvSpPr>
        <dsp:cNvPr id="0" name=""/>
        <dsp:cNvSpPr/>
      </dsp:nvSpPr>
      <dsp:spPr>
        <a:xfrm>
          <a:off x="0" y="3511958"/>
          <a:ext cx="4572000" cy="417689"/>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Can be delivered in high concentration by NPs</a:t>
          </a:r>
          <a:endParaRPr lang="en-US" sz="1800" kern="1200" dirty="0">
            <a:latin typeface="Times New Roman" pitchFamily="18" charset="0"/>
            <a:cs typeface="Times New Roman" pitchFamily="18" charset="0"/>
          </a:endParaRPr>
        </a:p>
      </dsp:txBody>
      <dsp:txXfrm>
        <a:off x="20390" y="3532348"/>
        <a:ext cx="4531220" cy="37690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57199"/>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t>ICG-DOX-PLGA-NPs</a:t>
          </a:r>
          <a:endParaRPr lang="en-US" sz="2400" kern="1200" dirty="0"/>
        </a:p>
      </dsp:txBody>
      <dsp:txXfrm>
        <a:off x="22319" y="22319"/>
        <a:ext cx="7807010" cy="41256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159B8-A004-4D8A-8B60-6D8FDA721081}">
      <dsp:nvSpPr>
        <dsp:cNvPr id="0" name=""/>
        <dsp:cNvSpPr/>
      </dsp:nvSpPr>
      <dsp:spPr>
        <a:xfrm>
          <a:off x="0" y="0"/>
          <a:ext cx="2971800" cy="792929"/>
        </a:xfrm>
        <a:prstGeom prst="roundRect">
          <a:avLst/>
        </a:prstGeom>
        <a:gradFill rotWithShape="1">
          <a:gsLst>
            <a:gs pos="0">
              <a:schemeClr val="accent4">
                <a:tint val="98000"/>
                <a:shade val="25000"/>
                <a:satMod val="250000"/>
              </a:schemeClr>
            </a:gs>
            <a:gs pos="68000">
              <a:schemeClr val="accent4">
                <a:tint val="86000"/>
                <a:satMod val="115000"/>
              </a:schemeClr>
            </a:gs>
            <a:gs pos="100000">
              <a:schemeClr val="accent4">
                <a:tint val="50000"/>
                <a:satMod val="150000"/>
              </a:schemeClr>
            </a:gs>
          </a:gsLst>
          <a:path path="circle">
            <a:fillToRect l="50000" t="130000" r="50000" b="-30000"/>
          </a:path>
        </a:gradFill>
        <a:ln w="9525" cap="flat" cmpd="sng" algn="ctr">
          <a:solidFill>
            <a:schemeClr val="accent4">
              <a:shade val="50000"/>
              <a:satMod val="103000"/>
            </a:schemeClr>
          </a:solidFill>
          <a:prstDash val="solid"/>
        </a:ln>
        <a:effectLst>
          <a:outerShdw blurRad="57150" dist="38100" dir="5400000" algn="ctr" rotWithShape="0">
            <a:schemeClr val="accent4">
              <a:shade val="9000"/>
              <a:alpha val="48000"/>
              <a:satMod val="105000"/>
            </a:scheme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tx1"/>
              </a:solidFill>
              <a:latin typeface="Times New Roman" pitchFamily="18" charset="0"/>
              <a:cs typeface="Times New Roman" pitchFamily="18" charset="0"/>
            </a:rPr>
            <a:t>Preparation</a:t>
          </a:r>
          <a:endParaRPr lang="en-US" sz="1800" b="1" kern="1200" dirty="0">
            <a:solidFill>
              <a:schemeClr val="tx1"/>
            </a:solidFill>
            <a:latin typeface="Times New Roman" pitchFamily="18" charset="0"/>
            <a:cs typeface="Times New Roman" pitchFamily="18" charset="0"/>
          </a:endParaRPr>
        </a:p>
      </dsp:txBody>
      <dsp:txXfrm>
        <a:off x="38708" y="38708"/>
        <a:ext cx="2894384" cy="715513"/>
      </dsp:txXfrm>
    </dsp:sp>
    <dsp:sp modelId="{78555A91-3D17-4C9B-8253-957952EAD4C9}">
      <dsp:nvSpPr>
        <dsp:cNvPr id="0" name=""/>
        <dsp:cNvSpPr/>
      </dsp:nvSpPr>
      <dsp:spPr>
        <a:xfrm>
          <a:off x="0" y="1143001"/>
          <a:ext cx="2971800" cy="636159"/>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O/w emulsion solvent evaporation method</a:t>
          </a:r>
          <a:endParaRPr lang="en-US" sz="1800" kern="1200" dirty="0">
            <a:latin typeface="Times New Roman" pitchFamily="18" charset="0"/>
            <a:cs typeface="Times New Roman" pitchFamily="18" charset="0"/>
          </a:endParaRPr>
        </a:p>
      </dsp:txBody>
      <dsp:txXfrm>
        <a:off x="31055" y="1174056"/>
        <a:ext cx="2909690" cy="574049"/>
      </dsp:txXfrm>
    </dsp:sp>
    <dsp:sp modelId="{2B36F103-5DAB-4C82-8AED-2BD79E1A281C}">
      <dsp:nvSpPr>
        <dsp:cNvPr id="0" name=""/>
        <dsp:cNvSpPr/>
      </dsp:nvSpPr>
      <dsp:spPr>
        <a:xfrm>
          <a:off x="0" y="2038324"/>
          <a:ext cx="2971800" cy="1759680"/>
        </a:xfrm>
        <a:prstGeom prst="round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i="1" kern="1200" dirty="0" smtClean="0">
              <a:latin typeface="Times New Roman" pitchFamily="18" charset="0"/>
              <a:cs typeface="Times New Roman" pitchFamily="18" charset="0"/>
            </a:rPr>
            <a:t>Factors controlling particle size &amp; entrapment</a:t>
          </a:r>
        </a:p>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
          </a:r>
          <a:br>
            <a:rPr lang="en-US" sz="1800" kern="1200" dirty="0" smtClean="0">
              <a:latin typeface="Times New Roman" pitchFamily="18" charset="0"/>
              <a:cs typeface="Times New Roman" pitchFamily="18" charset="0"/>
            </a:rPr>
          </a:br>
          <a:r>
            <a:rPr lang="en-US" sz="1600" kern="1200" dirty="0" smtClean="0">
              <a:latin typeface="Times New Roman" pitchFamily="18" charset="0"/>
              <a:cs typeface="Times New Roman" pitchFamily="18" charset="0"/>
            </a:rPr>
            <a:t>PLGA concentration </a:t>
          </a:r>
          <a:br>
            <a:rPr lang="en-US" sz="1600" kern="1200" dirty="0" smtClean="0">
              <a:latin typeface="Times New Roman" pitchFamily="18" charset="0"/>
              <a:cs typeface="Times New Roman" pitchFamily="18" charset="0"/>
            </a:rPr>
          </a:br>
          <a:r>
            <a:rPr lang="en-US" sz="1600" kern="1200" dirty="0" smtClean="0">
              <a:latin typeface="Times New Roman" pitchFamily="18" charset="0"/>
              <a:cs typeface="Times New Roman" pitchFamily="18" charset="0"/>
            </a:rPr>
            <a:t>PVA concentration</a:t>
          </a:r>
          <a:br>
            <a:rPr lang="en-US" sz="1600" kern="1200" dirty="0" smtClean="0">
              <a:latin typeface="Times New Roman" pitchFamily="18" charset="0"/>
              <a:cs typeface="Times New Roman" pitchFamily="18" charset="0"/>
            </a:rPr>
          </a:br>
          <a:r>
            <a:rPr lang="en-US" sz="1600" kern="1200" dirty="0" smtClean="0">
              <a:latin typeface="Times New Roman" pitchFamily="18" charset="0"/>
              <a:cs typeface="Times New Roman" pitchFamily="18" charset="0"/>
            </a:rPr>
            <a:t>Initial drug (DOX, ICG) content</a:t>
          </a:r>
          <a:endParaRPr lang="en-US" sz="1800" kern="1200" dirty="0">
            <a:latin typeface="Times New Roman" pitchFamily="18" charset="0"/>
            <a:cs typeface="Times New Roman" pitchFamily="18" charset="0"/>
          </a:endParaRPr>
        </a:p>
      </dsp:txBody>
      <dsp:txXfrm>
        <a:off x="85900" y="2124224"/>
        <a:ext cx="2800000" cy="158788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1A0AC-EA1B-4059-96BD-930DC8D466DD}">
      <dsp:nvSpPr>
        <dsp:cNvPr id="0" name=""/>
        <dsp:cNvSpPr/>
      </dsp:nvSpPr>
      <dsp:spPr>
        <a:xfrm>
          <a:off x="0" y="3830086"/>
          <a:ext cx="4572000" cy="232939"/>
        </a:xfrm>
        <a:prstGeom prst="rec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pitchFamily="18" charset="0"/>
              <a:cs typeface="Times New Roman" pitchFamily="18" charset="0"/>
            </a:rPr>
            <a:t>ICG-DOX-PLGA-NPs</a:t>
          </a:r>
          <a:endParaRPr lang="en-US" sz="1200" kern="1200" dirty="0">
            <a:latin typeface="Times New Roman" pitchFamily="18" charset="0"/>
            <a:cs typeface="Times New Roman" pitchFamily="18" charset="0"/>
          </a:endParaRPr>
        </a:p>
      </dsp:txBody>
      <dsp:txXfrm>
        <a:off x="0" y="3830086"/>
        <a:ext cx="4572000" cy="232939"/>
      </dsp:txXfrm>
    </dsp:sp>
    <dsp:sp modelId="{753402F5-2AB0-4B78-BFDA-D7F7CE1A61A8}">
      <dsp:nvSpPr>
        <dsp:cNvPr id="0" name=""/>
        <dsp:cNvSpPr/>
      </dsp:nvSpPr>
      <dsp:spPr>
        <a:xfrm rot="10800000">
          <a:off x="0" y="3408591"/>
          <a:ext cx="4572000" cy="427813"/>
        </a:xfrm>
        <a:prstGeom prst="upArrowCallou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pitchFamily="18" charset="0"/>
              <a:cs typeface="Times New Roman" pitchFamily="18" charset="0"/>
            </a:rPr>
            <a:t>Lyophilization</a:t>
          </a:r>
          <a:endParaRPr lang="en-US" sz="1200" kern="1200" dirty="0">
            <a:latin typeface="Times New Roman" pitchFamily="18" charset="0"/>
            <a:cs typeface="Times New Roman" pitchFamily="18" charset="0"/>
          </a:endParaRPr>
        </a:p>
      </dsp:txBody>
      <dsp:txXfrm rot="10800000">
        <a:off x="0" y="3408591"/>
        <a:ext cx="4572000" cy="277980"/>
      </dsp:txXfrm>
    </dsp:sp>
    <dsp:sp modelId="{8EEBB9C0-D078-4BFE-9B7F-8D4E7B8B52CB}">
      <dsp:nvSpPr>
        <dsp:cNvPr id="0" name=""/>
        <dsp:cNvSpPr/>
      </dsp:nvSpPr>
      <dsp:spPr>
        <a:xfrm rot="10800000">
          <a:off x="0" y="2767128"/>
          <a:ext cx="4572000" cy="647780"/>
        </a:xfrm>
        <a:prstGeom prst="upArrowCallou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pitchFamily="18" charset="0"/>
              <a:cs typeface="Times New Roman" pitchFamily="18" charset="0"/>
            </a:rPr>
            <a:t>Repeat 3 times</a:t>
          </a:r>
          <a:endParaRPr lang="en-US" sz="1200" kern="1200" dirty="0">
            <a:latin typeface="Times New Roman" pitchFamily="18" charset="0"/>
            <a:cs typeface="Times New Roman" pitchFamily="18" charset="0"/>
          </a:endParaRPr>
        </a:p>
      </dsp:txBody>
      <dsp:txXfrm rot="-10800000">
        <a:off x="0" y="2767128"/>
        <a:ext cx="4572000" cy="227370"/>
      </dsp:txXfrm>
    </dsp:sp>
    <dsp:sp modelId="{6ABDC97A-ADF7-49C7-90EF-1D27A31072D0}">
      <dsp:nvSpPr>
        <dsp:cNvPr id="0" name=""/>
        <dsp:cNvSpPr/>
      </dsp:nvSpPr>
      <dsp:spPr>
        <a:xfrm>
          <a:off x="0" y="2994499"/>
          <a:ext cx="2286000" cy="193686"/>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pitchFamily="18" charset="0"/>
              <a:cs typeface="Times New Roman" pitchFamily="18" charset="0"/>
            </a:rPr>
            <a:t>Ultracentrifuge (14k rpm, 30 min)</a:t>
          </a:r>
          <a:endParaRPr lang="en-US" sz="1200" kern="1200" dirty="0">
            <a:latin typeface="Times New Roman" pitchFamily="18" charset="0"/>
            <a:cs typeface="Times New Roman" pitchFamily="18" charset="0"/>
          </a:endParaRPr>
        </a:p>
      </dsp:txBody>
      <dsp:txXfrm>
        <a:off x="0" y="2994499"/>
        <a:ext cx="2286000" cy="193686"/>
      </dsp:txXfrm>
    </dsp:sp>
    <dsp:sp modelId="{F6C73139-BB34-424A-AB74-7C729905BFC2}">
      <dsp:nvSpPr>
        <dsp:cNvPr id="0" name=""/>
        <dsp:cNvSpPr/>
      </dsp:nvSpPr>
      <dsp:spPr>
        <a:xfrm>
          <a:off x="2286000" y="2994499"/>
          <a:ext cx="2286000" cy="193686"/>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pitchFamily="18" charset="0"/>
              <a:cs typeface="Times New Roman" pitchFamily="18" charset="0"/>
            </a:rPr>
            <a:t>Washing with DW</a:t>
          </a:r>
          <a:endParaRPr lang="en-US" sz="1200" kern="1200" dirty="0">
            <a:latin typeface="Times New Roman" pitchFamily="18" charset="0"/>
            <a:cs typeface="Times New Roman" pitchFamily="18" charset="0"/>
          </a:endParaRPr>
        </a:p>
      </dsp:txBody>
      <dsp:txXfrm>
        <a:off x="2286000" y="2994499"/>
        <a:ext cx="2286000" cy="193686"/>
      </dsp:txXfrm>
    </dsp:sp>
    <dsp:sp modelId="{FD9B88C1-E4D8-4166-8AE8-F249125D084C}">
      <dsp:nvSpPr>
        <dsp:cNvPr id="0" name=""/>
        <dsp:cNvSpPr/>
      </dsp:nvSpPr>
      <dsp:spPr>
        <a:xfrm rot="10800000">
          <a:off x="0" y="2368110"/>
          <a:ext cx="4572000" cy="405335"/>
        </a:xfrm>
        <a:prstGeom prst="upArrowCallou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pitchFamily="18" charset="0"/>
              <a:cs typeface="Times New Roman" pitchFamily="18" charset="0"/>
            </a:rPr>
            <a:t>Rapid Evaporation of organic mixture under reduced pressure</a:t>
          </a:r>
          <a:endParaRPr lang="en-US" sz="1200" kern="1200" dirty="0">
            <a:latin typeface="Times New Roman" pitchFamily="18" charset="0"/>
            <a:cs typeface="Times New Roman" pitchFamily="18" charset="0"/>
          </a:endParaRPr>
        </a:p>
      </dsp:txBody>
      <dsp:txXfrm rot="10800000">
        <a:off x="0" y="2368110"/>
        <a:ext cx="4572000" cy="263375"/>
      </dsp:txXfrm>
    </dsp:sp>
    <dsp:sp modelId="{3F1053DD-7F16-440E-B2E2-6A496C37DE27}">
      <dsp:nvSpPr>
        <dsp:cNvPr id="0" name=""/>
        <dsp:cNvSpPr/>
      </dsp:nvSpPr>
      <dsp:spPr>
        <a:xfrm rot="10800000">
          <a:off x="0" y="1925361"/>
          <a:ext cx="4572000" cy="449067"/>
        </a:xfrm>
        <a:prstGeom prst="upArrowCallou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pitchFamily="18" charset="0"/>
              <a:cs typeface="Times New Roman" pitchFamily="18" charset="0"/>
            </a:rPr>
            <a:t>Emulsification with sonication (50W, 1 min)</a:t>
          </a:r>
          <a:endParaRPr lang="en-US" sz="1200" kern="1200" dirty="0">
            <a:latin typeface="Times New Roman" pitchFamily="18" charset="0"/>
            <a:cs typeface="Times New Roman" pitchFamily="18" charset="0"/>
          </a:endParaRPr>
        </a:p>
      </dsp:txBody>
      <dsp:txXfrm rot="10800000">
        <a:off x="0" y="1925361"/>
        <a:ext cx="4572000" cy="291790"/>
      </dsp:txXfrm>
    </dsp:sp>
    <dsp:sp modelId="{13E3F270-7FC3-4D6E-84FB-277CD2A8A02E}">
      <dsp:nvSpPr>
        <dsp:cNvPr id="0" name=""/>
        <dsp:cNvSpPr/>
      </dsp:nvSpPr>
      <dsp:spPr>
        <a:xfrm rot="10800000">
          <a:off x="0" y="1283898"/>
          <a:ext cx="4572000" cy="647780"/>
        </a:xfrm>
        <a:prstGeom prst="upArrowCallou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pitchFamily="18" charset="0"/>
              <a:cs typeface="Times New Roman" pitchFamily="18" charset="0"/>
            </a:rPr>
            <a:t>Continuous Aqueous Phase</a:t>
          </a:r>
          <a:endParaRPr lang="en-US" sz="1200" kern="1200" dirty="0">
            <a:latin typeface="Times New Roman" pitchFamily="18" charset="0"/>
            <a:cs typeface="Times New Roman" pitchFamily="18" charset="0"/>
          </a:endParaRPr>
        </a:p>
      </dsp:txBody>
      <dsp:txXfrm rot="-10800000">
        <a:off x="0" y="1283898"/>
        <a:ext cx="4572000" cy="227370"/>
      </dsp:txXfrm>
    </dsp:sp>
    <dsp:sp modelId="{4E855830-B463-42BF-94B4-089C0E57B1ED}">
      <dsp:nvSpPr>
        <dsp:cNvPr id="0" name=""/>
        <dsp:cNvSpPr/>
      </dsp:nvSpPr>
      <dsp:spPr>
        <a:xfrm>
          <a:off x="0" y="1511269"/>
          <a:ext cx="4572000" cy="193686"/>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pitchFamily="18" charset="0"/>
              <a:cs typeface="Times New Roman" pitchFamily="18" charset="0"/>
            </a:rPr>
            <a:t>PVA solution (stabilizer) (3% w/v)</a:t>
          </a:r>
          <a:endParaRPr lang="en-US" sz="1200" kern="1200" dirty="0">
            <a:latin typeface="Times New Roman" pitchFamily="18" charset="0"/>
            <a:cs typeface="Times New Roman" pitchFamily="18" charset="0"/>
          </a:endParaRPr>
        </a:p>
      </dsp:txBody>
      <dsp:txXfrm>
        <a:off x="0" y="1511269"/>
        <a:ext cx="4572000" cy="193686"/>
      </dsp:txXfrm>
    </dsp:sp>
    <dsp:sp modelId="{E5C88722-4F7A-47D5-9DD5-80F44B691BC7}">
      <dsp:nvSpPr>
        <dsp:cNvPr id="0" name=""/>
        <dsp:cNvSpPr/>
      </dsp:nvSpPr>
      <dsp:spPr>
        <a:xfrm rot="10800000">
          <a:off x="0" y="642435"/>
          <a:ext cx="4572000" cy="647780"/>
        </a:xfrm>
        <a:prstGeom prst="upArrowCallou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pitchFamily="18" charset="0"/>
              <a:cs typeface="Times New Roman" pitchFamily="18" charset="0"/>
            </a:rPr>
            <a:t>Dissolve in</a:t>
          </a:r>
          <a:endParaRPr lang="en-US" sz="1200" kern="1200" dirty="0">
            <a:latin typeface="Times New Roman" pitchFamily="18" charset="0"/>
            <a:cs typeface="Times New Roman" pitchFamily="18" charset="0"/>
          </a:endParaRPr>
        </a:p>
      </dsp:txBody>
      <dsp:txXfrm rot="-10800000">
        <a:off x="0" y="642435"/>
        <a:ext cx="4572000" cy="227370"/>
      </dsp:txXfrm>
    </dsp:sp>
    <dsp:sp modelId="{C77FC425-FE8E-4D08-BCFC-21E43B84C713}">
      <dsp:nvSpPr>
        <dsp:cNvPr id="0" name=""/>
        <dsp:cNvSpPr/>
      </dsp:nvSpPr>
      <dsp:spPr>
        <a:xfrm>
          <a:off x="0" y="869806"/>
          <a:ext cx="4572000" cy="193686"/>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pitchFamily="18" charset="0"/>
              <a:cs typeface="Times New Roman" pitchFamily="18" charset="0"/>
            </a:rPr>
            <a:t>Methanol-Dichloromethane (4 ml) (1:3 v/v)</a:t>
          </a:r>
          <a:endParaRPr lang="en-US" sz="1200" kern="1200" dirty="0">
            <a:latin typeface="Times New Roman" pitchFamily="18" charset="0"/>
            <a:cs typeface="Times New Roman" pitchFamily="18" charset="0"/>
          </a:endParaRPr>
        </a:p>
      </dsp:txBody>
      <dsp:txXfrm>
        <a:off x="0" y="869806"/>
        <a:ext cx="4572000" cy="193686"/>
      </dsp:txXfrm>
    </dsp:sp>
    <dsp:sp modelId="{FCFB3098-D53D-417A-B3D9-1F7D50BF3EA2}">
      <dsp:nvSpPr>
        <dsp:cNvPr id="0" name=""/>
        <dsp:cNvSpPr/>
      </dsp:nvSpPr>
      <dsp:spPr>
        <a:xfrm rot="10800000">
          <a:off x="0" y="973"/>
          <a:ext cx="4572000" cy="647780"/>
        </a:xfrm>
        <a:prstGeom prst="upArrowCallout">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pitchFamily="18" charset="0"/>
              <a:cs typeface="Times New Roman" pitchFamily="18" charset="0"/>
            </a:rPr>
            <a:t>Dispersed Organic Phase</a:t>
          </a:r>
          <a:endParaRPr lang="en-US" sz="1200" kern="1200" dirty="0">
            <a:latin typeface="Times New Roman" pitchFamily="18" charset="0"/>
            <a:cs typeface="Times New Roman" pitchFamily="18" charset="0"/>
          </a:endParaRPr>
        </a:p>
      </dsp:txBody>
      <dsp:txXfrm rot="-10800000">
        <a:off x="0" y="973"/>
        <a:ext cx="4572000" cy="227370"/>
      </dsp:txXfrm>
    </dsp:sp>
    <dsp:sp modelId="{59C21F8E-5B69-430E-9081-6BB2E3F8FF26}">
      <dsp:nvSpPr>
        <dsp:cNvPr id="0" name=""/>
        <dsp:cNvSpPr/>
      </dsp:nvSpPr>
      <dsp:spPr>
        <a:xfrm>
          <a:off x="2232" y="228344"/>
          <a:ext cx="1522511" cy="193686"/>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US" sz="1200" kern="1200" smtClean="0">
              <a:latin typeface="Times New Roman" pitchFamily="18" charset="0"/>
              <a:cs typeface="Times New Roman" pitchFamily="18" charset="0"/>
            </a:rPr>
            <a:t>PLGA (</a:t>
          </a:r>
          <a:r>
            <a:rPr lang="en-US" sz="1200" kern="1200" dirty="0" smtClean="0">
              <a:latin typeface="Times New Roman" pitchFamily="18" charset="0"/>
              <a:cs typeface="Times New Roman" pitchFamily="18" charset="0"/>
            </a:rPr>
            <a:t>60 mg)</a:t>
          </a:r>
          <a:endParaRPr lang="en-US" sz="1200" kern="1200" dirty="0">
            <a:latin typeface="Times New Roman" pitchFamily="18" charset="0"/>
            <a:cs typeface="Times New Roman" pitchFamily="18" charset="0"/>
          </a:endParaRPr>
        </a:p>
      </dsp:txBody>
      <dsp:txXfrm>
        <a:off x="2232" y="228344"/>
        <a:ext cx="1522511" cy="193686"/>
      </dsp:txXfrm>
    </dsp:sp>
    <dsp:sp modelId="{BE3D2FF8-9DD2-4D7D-8680-324117BA253D}">
      <dsp:nvSpPr>
        <dsp:cNvPr id="0" name=""/>
        <dsp:cNvSpPr/>
      </dsp:nvSpPr>
      <dsp:spPr>
        <a:xfrm>
          <a:off x="1524744" y="228344"/>
          <a:ext cx="1522511" cy="193686"/>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pitchFamily="18" charset="0"/>
              <a:cs typeface="Times New Roman" pitchFamily="18" charset="0"/>
            </a:rPr>
            <a:t>ICG (1 mg)</a:t>
          </a:r>
          <a:endParaRPr lang="en-US" sz="1200" kern="1200" dirty="0">
            <a:latin typeface="Times New Roman" pitchFamily="18" charset="0"/>
            <a:cs typeface="Times New Roman" pitchFamily="18" charset="0"/>
          </a:endParaRPr>
        </a:p>
      </dsp:txBody>
      <dsp:txXfrm>
        <a:off x="1524744" y="228344"/>
        <a:ext cx="1522511" cy="193686"/>
      </dsp:txXfrm>
    </dsp:sp>
    <dsp:sp modelId="{A12A9A10-BB16-4B4C-AA53-308F0E58A9B4}">
      <dsp:nvSpPr>
        <dsp:cNvPr id="0" name=""/>
        <dsp:cNvSpPr/>
      </dsp:nvSpPr>
      <dsp:spPr>
        <a:xfrm>
          <a:off x="3047255" y="228344"/>
          <a:ext cx="1522511" cy="193686"/>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pitchFamily="18" charset="0"/>
              <a:cs typeface="Times New Roman" pitchFamily="18" charset="0"/>
            </a:rPr>
            <a:t>DOX (1 mg)</a:t>
          </a:r>
          <a:endParaRPr lang="en-US" sz="1200" kern="1200" dirty="0">
            <a:latin typeface="Times New Roman" pitchFamily="18" charset="0"/>
            <a:cs typeface="Times New Roman" pitchFamily="18" charset="0"/>
          </a:endParaRPr>
        </a:p>
      </dsp:txBody>
      <dsp:txXfrm>
        <a:off x="3047255" y="228344"/>
        <a:ext cx="1522511" cy="19368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57199"/>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t>ICG-DOX-PLGA-NPs</a:t>
          </a:r>
          <a:endParaRPr lang="en-US" sz="2400" kern="1200" dirty="0"/>
        </a:p>
      </dsp:txBody>
      <dsp:txXfrm>
        <a:off x="22319" y="22319"/>
        <a:ext cx="7807010" cy="41256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159B8-A004-4D8A-8B60-6D8FDA721081}">
      <dsp:nvSpPr>
        <dsp:cNvPr id="0" name=""/>
        <dsp:cNvSpPr/>
      </dsp:nvSpPr>
      <dsp:spPr>
        <a:xfrm>
          <a:off x="0" y="68748"/>
          <a:ext cx="1981200" cy="548302"/>
        </a:xfrm>
        <a:prstGeom prst="roundRect">
          <a:avLst/>
        </a:prstGeom>
        <a:gradFill rotWithShape="1">
          <a:gsLst>
            <a:gs pos="0">
              <a:schemeClr val="accent4">
                <a:tint val="98000"/>
                <a:shade val="25000"/>
                <a:satMod val="250000"/>
              </a:schemeClr>
            </a:gs>
            <a:gs pos="68000">
              <a:schemeClr val="accent4">
                <a:tint val="86000"/>
                <a:satMod val="115000"/>
              </a:schemeClr>
            </a:gs>
            <a:gs pos="100000">
              <a:schemeClr val="accent4">
                <a:tint val="50000"/>
                <a:satMod val="150000"/>
              </a:schemeClr>
            </a:gs>
          </a:gsLst>
          <a:path path="circle">
            <a:fillToRect l="50000" t="130000" r="50000" b="-30000"/>
          </a:path>
        </a:gradFill>
        <a:ln w="9525" cap="flat" cmpd="sng" algn="ctr">
          <a:solidFill>
            <a:schemeClr val="accent4">
              <a:shade val="50000"/>
              <a:satMod val="103000"/>
            </a:schemeClr>
          </a:solidFill>
          <a:prstDash val="solid"/>
        </a:ln>
        <a:effectLst>
          <a:outerShdw blurRad="57150" dist="38100" dir="5400000" algn="ctr" rotWithShape="0">
            <a:schemeClr val="accent4">
              <a:shade val="9000"/>
              <a:alpha val="48000"/>
              <a:satMod val="105000"/>
            </a:schemeClr>
          </a:outerShdw>
        </a:effectLst>
        <a:scene3d>
          <a:camera prst="orthographicFront"/>
          <a:lightRig rig="flat" dir="t"/>
        </a:scene3d>
        <a:sp3d/>
      </dsp:spPr>
      <dsp:style>
        <a:lnRef idx="1">
          <a:schemeClr val="accent4"/>
        </a:lnRef>
        <a:fillRef idx="3">
          <a:schemeClr val="accent4"/>
        </a:fillRef>
        <a:effectRef idx="2">
          <a:schemeClr val="accent4"/>
        </a:effectRef>
        <a:fontRef idx="minor">
          <a:schemeClr val="lt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tx1"/>
              </a:solidFill>
              <a:latin typeface="Times New Roman" pitchFamily="18" charset="0"/>
              <a:cs typeface="Times New Roman" pitchFamily="18" charset="0"/>
            </a:rPr>
            <a:t>Characterization</a:t>
          </a:r>
          <a:endParaRPr lang="en-US" sz="1800" b="1" kern="1200" dirty="0">
            <a:solidFill>
              <a:schemeClr val="tx1"/>
            </a:solidFill>
            <a:latin typeface="Times New Roman" pitchFamily="18" charset="0"/>
            <a:cs typeface="Times New Roman" pitchFamily="18" charset="0"/>
          </a:endParaRPr>
        </a:p>
      </dsp:txBody>
      <dsp:txXfrm>
        <a:off x="26766" y="95514"/>
        <a:ext cx="1927668" cy="4947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DB994-13CE-40C8-84FF-219ED5EA846C}">
      <dsp:nvSpPr>
        <dsp:cNvPr id="0" name=""/>
        <dsp:cNvSpPr/>
      </dsp:nvSpPr>
      <dsp:spPr>
        <a:xfrm>
          <a:off x="2849" y="246459"/>
          <a:ext cx="1025157" cy="87868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13000" b="-13000"/>
          </a:stretch>
        </a:blipFill>
        <a:ln>
          <a:noFill/>
        </a:ln>
        <a:effectLst>
          <a:outerShdw blurRad="57150" dist="38100" dir="5400000" algn="ctr" rotWithShape="0">
            <a:schemeClr val="dk1">
              <a:tint val="40000"/>
              <a:hueOff val="0"/>
              <a:satOff val="0"/>
              <a:lumOff val="0"/>
              <a:alphaOff val="0"/>
              <a:shade val="9000"/>
              <a:alpha val="48000"/>
              <a:satMod val="105000"/>
            </a:schemeClr>
          </a:outerShdw>
        </a:effectLst>
      </dsp:spPr>
      <dsp:style>
        <a:lnRef idx="0">
          <a:scrgbClr r="0" g="0" b="0"/>
        </a:lnRef>
        <a:fillRef idx="1">
          <a:scrgbClr r="0" g="0" b="0"/>
        </a:fillRef>
        <a:effectRef idx="1">
          <a:scrgbClr r="0" g="0" b="0"/>
        </a:effectRef>
        <a:fontRef idx="minor"/>
      </dsp:style>
    </dsp:sp>
    <dsp:sp modelId="{8C00D727-C7B9-47FA-866E-D94B98F1569C}">
      <dsp:nvSpPr>
        <dsp:cNvPr id="0" name=""/>
        <dsp:cNvSpPr/>
      </dsp:nvSpPr>
      <dsp:spPr>
        <a:xfrm>
          <a:off x="2849" y="861536"/>
          <a:ext cx="1025157" cy="210883"/>
        </a:xfrm>
        <a:prstGeom prst="rect">
          <a:avLst/>
        </a:prstGeom>
        <a:solidFill>
          <a:schemeClr val="dk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tx1"/>
              </a:solidFill>
            </a:rPr>
            <a:t>Brain</a:t>
          </a:r>
          <a:endParaRPr lang="en-US" sz="1100" kern="1200" dirty="0">
            <a:solidFill>
              <a:schemeClr val="tx1"/>
            </a:solidFill>
          </a:endParaRPr>
        </a:p>
      </dsp:txBody>
      <dsp:txXfrm>
        <a:off x="2849" y="861536"/>
        <a:ext cx="1025157" cy="210883"/>
      </dsp:txXfrm>
    </dsp:sp>
    <dsp:sp modelId="{7386202C-9620-4A1C-924E-934F5131CE84}">
      <dsp:nvSpPr>
        <dsp:cNvPr id="0" name=""/>
        <dsp:cNvSpPr/>
      </dsp:nvSpPr>
      <dsp:spPr>
        <a:xfrm>
          <a:off x="1132570" y="246459"/>
          <a:ext cx="1025157" cy="878681"/>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000" r="-2000"/>
          </a:stretch>
        </a:blipFill>
        <a:ln>
          <a:noFill/>
        </a:ln>
        <a:effectLst>
          <a:outerShdw blurRad="57150" dist="38100" dir="5400000" algn="ctr" rotWithShape="0">
            <a:schemeClr val="dk1">
              <a:tint val="40000"/>
              <a:hueOff val="0"/>
              <a:satOff val="0"/>
              <a:lumOff val="0"/>
              <a:alphaOff val="0"/>
              <a:shade val="9000"/>
              <a:alpha val="48000"/>
              <a:satMod val="105000"/>
            </a:schemeClr>
          </a:outerShdw>
        </a:effectLst>
      </dsp:spPr>
      <dsp:style>
        <a:lnRef idx="0">
          <a:scrgbClr r="0" g="0" b="0"/>
        </a:lnRef>
        <a:fillRef idx="1">
          <a:scrgbClr r="0" g="0" b="0"/>
        </a:fillRef>
        <a:effectRef idx="1">
          <a:scrgbClr r="0" g="0" b="0"/>
        </a:effectRef>
        <a:fontRef idx="minor"/>
      </dsp:style>
    </dsp:sp>
    <dsp:sp modelId="{2837E8A6-C84B-46D1-96A9-793601682140}">
      <dsp:nvSpPr>
        <dsp:cNvPr id="0" name=""/>
        <dsp:cNvSpPr/>
      </dsp:nvSpPr>
      <dsp:spPr>
        <a:xfrm>
          <a:off x="1132570" y="861536"/>
          <a:ext cx="1025157" cy="210883"/>
        </a:xfrm>
        <a:prstGeom prst="rect">
          <a:avLst/>
        </a:prstGeom>
        <a:solidFill>
          <a:schemeClr val="dk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tx1"/>
              </a:solidFill>
            </a:rPr>
            <a:t>Retina</a:t>
          </a:r>
          <a:endParaRPr lang="en-US" sz="1100" kern="1200" dirty="0">
            <a:solidFill>
              <a:schemeClr val="tx1"/>
            </a:solidFill>
          </a:endParaRPr>
        </a:p>
      </dsp:txBody>
      <dsp:txXfrm>
        <a:off x="1132570" y="861536"/>
        <a:ext cx="1025157" cy="210883"/>
      </dsp:txXfrm>
    </dsp:sp>
    <dsp:sp modelId="{7A1DA9F7-3934-4E9F-BBFA-CDD43A6BA797}">
      <dsp:nvSpPr>
        <dsp:cNvPr id="0" name=""/>
        <dsp:cNvSpPr/>
      </dsp:nvSpPr>
      <dsp:spPr>
        <a:xfrm>
          <a:off x="2262290" y="246459"/>
          <a:ext cx="1025157" cy="878681"/>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3000" r="-13000"/>
          </a:stretch>
        </a:blipFill>
        <a:ln>
          <a:noFill/>
        </a:ln>
        <a:effectLst>
          <a:outerShdw blurRad="57150" dist="38100" dir="5400000" algn="ctr" rotWithShape="0">
            <a:schemeClr val="dk1">
              <a:tint val="40000"/>
              <a:hueOff val="0"/>
              <a:satOff val="0"/>
              <a:lumOff val="0"/>
              <a:alphaOff val="0"/>
              <a:shade val="9000"/>
              <a:alpha val="48000"/>
              <a:satMod val="105000"/>
            </a:schemeClr>
          </a:outerShdw>
        </a:effectLst>
      </dsp:spPr>
      <dsp:style>
        <a:lnRef idx="0">
          <a:scrgbClr r="0" g="0" b="0"/>
        </a:lnRef>
        <a:fillRef idx="1">
          <a:scrgbClr r="0" g="0" b="0"/>
        </a:fillRef>
        <a:effectRef idx="1">
          <a:scrgbClr r="0" g="0" b="0"/>
        </a:effectRef>
        <a:fontRef idx="minor"/>
      </dsp:style>
    </dsp:sp>
    <dsp:sp modelId="{38E5C85A-39CC-4AB5-904B-9354346002CD}">
      <dsp:nvSpPr>
        <dsp:cNvPr id="0" name=""/>
        <dsp:cNvSpPr/>
      </dsp:nvSpPr>
      <dsp:spPr>
        <a:xfrm>
          <a:off x="2262290" y="861536"/>
          <a:ext cx="1025157" cy="210883"/>
        </a:xfrm>
        <a:prstGeom prst="rect">
          <a:avLst/>
        </a:prstGeom>
        <a:solidFill>
          <a:schemeClr val="dk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tx1"/>
              </a:solidFill>
            </a:rPr>
            <a:t>Oral</a:t>
          </a:r>
          <a:endParaRPr lang="en-US" sz="1100" kern="1200" dirty="0">
            <a:solidFill>
              <a:schemeClr val="tx1"/>
            </a:solidFill>
          </a:endParaRPr>
        </a:p>
      </dsp:txBody>
      <dsp:txXfrm>
        <a:off x="2262290" y="861536"/>
        <a:ext cx="1025157" cy="210883"/>
      </dsp:txXfrm>
    </dsp:sp>
    <dsp:sp modelId="{12C6B0F6-DCEF-43EA-BEA4-757FC6085D22}">
      <dsp:nvSpPr>
        <dsp:cNvPr id="0" name=""/>
        <dsp:cNvSpPr/>
      </dsp:nvSpPr>
      <dsp:spPr>
        <a:xfrm>
          <a:off x="3392011" y="246459"/>
          <a:ext cx="1025157" cy="878681"/>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0000" b="-10000"/>
          </a:stretch>
        </a:blipFill>
        <a:ln>
          <a:noFill/>
        </a:ln>
        <a:effectLst>
          <a:outerShdw blurRad="57150" dist="38100" dir="5400000" algn="ctr" rotWithShape="0">
            <a:schemeClr val="dk1">
              <a:tint val="40000"/>
              <a:hueOff val="0"/>
              <a:satOff val="0"/>
              <a:lumOff val="0"/>
              <a:alphaOff val="0"/>
              <a:shade val="9000"/>
              <a:alpha val="48000"/>
              <a:satMod val="105000"/>
            </a:schemeClr>
          </a:outerShdw>
        </a:effectLst>
      </dsp:spPr>
      <dsp:style>
        <a:lnRef idx="0">
          <a:scrgbClr r="0" g="0" b="0"/>
        </a:lnRef>
        <a:fillRef idx="1">
          <a:scrgbClr r="0" g="0" b="0"/>
        </a:fillRef>
        <a:effectRef idx="1">
          <a:scrgbClr r="0" g="0" b="0"/>
        </a:effectRef>
        <a:fontRef idx="minor"/>
      </dsp:style>
    </dsp:sp>
    <dsp:sp modelId="{28BB15FB-4BEC-4C39-96F6-9248FDF8ABE9}">
      <dsp:nvSpPr>
        <dsp:cNvPr id="0" name=""/>
        <dsp:cNvSpPr/>
      </dsp:nvSpPr>
      <dsp:spPr>
        <a:xfrm>
          <a:off x="3392011" y="861536"/>
          <a:ext cx="1025157" cy="210883"/>
        </a:xfrm>
        <a:prstGeom prst="rect">
          <a:avLst/>
        </a:prstGeom>
        <a:solidFill>
          <a:schemeClr val="dk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tx1"/>
              </a:solidFill>
            </a:rPr>
            <a:t>Lung</a:t>
          </a:r>
          <a:endParaRPr lang="en-US" sz="1100" kern="1200" dirty="0">
            <a:solidFill>
              <a:schemeClr val="tx1"/>
            </a:solidFill>
          </a:endParaRPr>
        </a:p>
      </dsp:txBody>
      <dsp:txXfrm>
        <a:off x="3392011" y="861536"/>
        <a:ext cx="1025157" cy="210883"/>
      </dsp:txXfrm>
    </dsp:sp>
    <dsp:sp modelId="{EE6F9C53-C7A8-4FEB-9257-45F1713050B5}">
      <dsp:nvSpPr>
        <dsp:cNvPr id="0" name=""/>
        <dsp:cNvSpPr/>
      </dsp:nvSpPr>
      <dsp:spPr>
        <a:xfrm>
          <a:off x="4521731" y="246459"/>
          <a:ext cx="1025157" cy="878681"/>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3000" r="-13000"/>
          </a:stretch>
        </a:blipFill>
        <a:ln>
          <a:noFill/>
        </a:ln>
        <a:effectLst>
          <a:outerShdw blurRad="57150" dist="38100" dir="5400000" algn="ctr" rotWithShape="0">
            <a:schemeClr val="dk1">
              <a:tint val="40000"/>
              <a:hueOff val="0"/>
              <a:satOff val="0"/>
              <a:lumOff val="0"/>
              <a:alphaOff val="0"/>
              <a:shade val="9000"/>
              <a:alpha val="48000"/>
              <a:satMod val="105000"/>
            </a:schemeClr>
          </a:outerShdw>
        </a:effectLst>
      </dsp:spPr>
      <dsp:style>
        <a:lnRef idx="0">
          <a:scrgbClr r="0" g="0" b="0"/>
        </a:lnRef>
        <a:fillRef idx="1">
          <a:scrgbClr r="0" g="0" b="0"/>
        </a:fillRef>
        <a:effectRef idx="1">
          <a:scrgbClr r="0" g="0" b="0"/>
        </a:effectRef>
        <a:fontRef idx="minor"/>
      </dsp:style>
    </dsp:sp>
    <dsp:sp modelId="{98B38E25-2969-46FC-9C8B-BADA165FAD68}">
      <dsp:nvSpPr>
        <dsp:cNvPr id="0" name=""/>
        <dsp:cNvSpPr/>
      </dsp:nvSpPr>
      <dsp:spPr>
        <a:xfrm>
          <a:off x="4521731" y="861536"/>
          <a:ext cx="1025157" cy="210883"/>
        </a:xfrm>
        <a:prstGeom prst="rect">
          <a:avLst/>
        </a:prstGeom>
        <a:solidFill>
          <a:schemeClr val="dk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tx1"/>
              </a:solidFill>
            </a:rPr>
            <a:t>Liver</a:t>
          </a:r>
          <a:endParaRPr lang="en-US" sz="1100" kern="1200" dirty="0">
            <a:solidFill>
              <a:schemeClr val="tx1"/>
            </a:solidFill>
          </a:endParaRPr>
        </a:p>
      </dsp:txBody>
      <dsp:txXfrm>
        <a:off x="4521731" y="861536"/>
        <a:ext cx="1025157" cy="210883"/>
      </dsp:txXfrm>
    </dsp:sp>
    <dsp:sp modelId="{38421A96-B20F-4CDE-8192-D0F9D097E509}">
      <dsp:nvSpPr>
        <dsp:cNvPr id="0" name=""/>
        <dsp:cNvSpPr/>
      </dsp:nvSpPr>
      <dsp:spPr>
        <a:xfrm>
          <a:off x="5651452" y="246459"/>
          <a:ext cx="1025157" cy="878681"/>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7000" b="-7000"/>
          </a:stretch>
        </a:blipFill>
        <a:ln>
          <a:noFill/>
        </a:ln>
        <a:effectLst>
          <a:outerShdw blurRad="57150" dist="38100" dir="5400000" algn="ctr" rotWithShape="0">
            <a:schemeClr val="dk1">
              <a:tint val="40000"/>
              <a:hueOff val="0"/>
              <a:satOff val="0"/>
              <a:lumOff val="0"/>
              <a:alphaOff val="0"/>
              <a:shade val="9000"/>
              <a:alpha val="48000"/>
              <a:satMod val="105000"/>
            </a:schemeClr>
          </a:outerShdw>
        </a:effectLst>
      </dsp:spPr>
      <dsp:style>
        <a:lnRef idx="0">
          <a:scrgbClr r="0" g="0" b="0"/>
        </a:lnRef>
        <a:fillRef idx="1">
          <a:scrgbClr r="0" g="0" b="0"/>
        </a:fillRef>
        <a:effectRef idx="1">
          <a:scrgbClr r="0" g="0" b="0"/>
        </a:effectRef>
        <a:fontRef idx="minor"/>
      </dsp:style>
    </dsp:sp>
    <dsp:sp modelId="{3D1ACFDC-8A12-4B68-BA36-8C1D1BD5B89D}">
      <dsp:nvSpPr>
        <dsp:cNvPr id="0" name=""/>
        <dsp:cNvSpPr/>
      </dsp:nvSpPr>
      <dsp:spPr>
        <a:xfrm>
          <a:off x="5651452" y="861536"/>
          <a:ext cx="1025157" cy="210883"/>
        </a:xfrm>
        <a:prstGeom prst="rect">
          <a:avLst/>
        </a:prstGeom>
        <a:solidFill>
          <a:schemeClr val="dk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tx1"/>
              </a:solidFill>
            </a:rPr>
            <a:t>Prostate</a:t>
          </a:r>
          <a:endParaRPr lang="en-US" sz="1100" kern="1200" dirty="0">
            <a:solidFill>
              <a:schemeClr val="tx1"/>
            </a:solidFill>
          </a:endParaRPr>
        </a:p>
      </dsp:txBody>
      <dsp:txXfrm>
        <a:off x="5651452" y="861536"/>
        <a:ext cx="1025157" cy="210883"/>
      </dsp:txXfrm>
    </dsp:sp>
    <dsp:sp modelId="{F25C5614-29A3-4D62-8AF2-952461CDF875}">
      <dsp:nvSpPr>
        <dsp:cNvPr id="0" name=""/>
        <dsp:cNvSpPr/>
      </dsp:nvSpPr>
      <dsp:spPr>
        <a:xfrm>
          <a:off x="6781172" y="246459"/>
          <a:ext cx="1025157" cy="878681"/>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9000" b="-19000"/>
          </a:stretch>
        </a:blipFill>
        <a:ln>
          <a:noFill/>
        </a:ln>
        <a:effectLst>
          <a:outerShdw blurRad="57150" dist="38100" dir="5400000" algn="ctr" rotWithShape="0">
            <a:schemeClr val="dk1">
              <a:tint val="40000"/>
              <a:hueOff val="0"/>
              <a:satOff val="0"/>
              <a:lumOff val="0"/>
              <a:alphaOff val="0"/>
              <a:shade val="9000"/>
              <a:alpha val="48000"/>
              <a:satMod val="105000"/>
            </a:schemeClr>
          </a:outerShdw>
        </a:effectLst>
      </dsp:spPr>
      <dsp:style>
        <a:lnRef idx="0">
          <a:scrgbClr r="0" g="0" b="0"/>
        </a:lnRef>
        <a:fillRef idx="1">
          <a:scrgbClr r="0" g="0" b="0"/>
        </a:fillRef>
        <a:effectRef idx="1">
          <a:scrgbClr r="0" g="0" b="0"/>
        </a:effectRef>
        <a:fontRef idx="minor"/>
      </dsp:style>
    </dsp:sp>
    <dsp:sp modelId="{4A760115-88AB-480D-A171-A410CD06CAE8}">
      <dsp:nvSpPr>
        <dsp:cNvPr id="0" name=""/>
        <dsp:cNvSpPr/>
      </dsp:nvSpPr>
      <dsp:spPr>
        <a:xfrm>
          <a:off x="6781172" y="861536"/>
          <a:ext cx="1025157" cy="210883"/>
        </a:xfrm>
        <a:prstGeom prst="rect">
          <a:avLst/>
        </a:prstGeom>
        <a:solidFill>
          <a:schemeClr val="dk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488950">
            <a:lnSpc>
              <a:spcPct val="90000"/>
            </a:lnSpc>
            <a:spcBef>
              <a:spcPct val="0"/>
            </a:spcBef>
            <a:spcAft>
              <a:spcPct val="35000"/>
            </a:spcAft>
          </a:pPr>
          <a:r>
            <a:rPr lang="en-US" sz="1100" kern="1200" dirty="0" smtClean="0">
              <a:solidFill>
                <a:schemeClr val="tx1"/>
              </a:solidFill>
            </a:rPr>
            <a:t>Breast</a:t>
          </a:r>
          <a:endParaRPr lang="en-US" sz="1100" kern="1200" dirty="0">
            <a:solidFill>
              <a:schemeClr val="tx1"/>
            </a:solidFill>
          </a:endParaRPr>
        </a:p>
      </dsp:txBody>
      <dsp:txXfrm>
        <a:off x="6781172" y="861536"/>
        <a:ext cx="1025157" cy="210883"/>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0216CE-16A9-4DB0-A648-B0C4E1699B0A}">
      <dsp:nvSpPr>
        <dsp:cNvPr id="0" name=""/>
        <dsp:cNvSpPr/>
      </dsp:nvSpPr>
      <dsp:spPr>
        <a:xfrm rot="5400000">
          <a:off x="3378308" y="-1353760"/>
          <a:ext cx="601255" cy="3462528"/>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Times New Roman" pitchFamily="18" charset="0"/>
              <a:cs typeface="Times New Roman" pitchFamily="18" charset="0"/>
            </a:rPr>
            <a:t>Dynamic Light Scattering (DLS)</a:t>
          </a:r>
          <a:endParaRPr lang="en-US" sz="1600" kern="1200" dirty="0">
            <a:latin typeface="Times New Roman" pitchFamily="18" charset="0"/>
            <a:cs typeface="Times New Roman" pitchFamily="18" charset="0"/>
          </a:endParaRPr>
        </a:p>
      </dsp:txBody>
      <dsp:txXfrm rot="-5400000">
        <a:off x="1947672" y="106227"/>
        <a:ext cx="3433177" cy="542553"/>
      </dsp:txXfrm>
    </dsp:sp>
    <dsp:sp modelId="{A872816A-342B-4177-A712-52F7DF75B0CF}">
      <dsp:nvSpPr>
        <dsp:cNvPr id="0" name=""/>
        <dsp:cNvSpPr/>
      </dsp:nvSpPr>
      <dsp:spPr>
        <a:xfrm>
          <a:off x="0" y="1718"/>
          <a:ext cx="1947672" cy="751569"/>
        </a:xfrm>
        <a:prstGeom prst="roundRect">
          <a:avLst/>
        </a:prstGeom>
        <a:gradFill rotWithShape="0">
          <a:gsLst>
            <a:gs pos="0">
              <a:schemeClr val="dk2">
                <a:hueOff val="0"/>
                <a:satOff val="0"/>
                <a:lumOff val="0"/>
                <a:alphaOff val="0"/>
                <a:tint val="98000"/>
                <a:shade val="25000"/>
                <a:satMod val="250000"/>
              </a:schemeClr>
            </a:gs>
            <a:gs pos="68000">
              <a:schemeClr val="dk2">
                <a:hueOff val="0"/>
                <a:satOff val="0"/>
                <a:lumOff val="0"/>
                <a:alphaOff val="0"/>
                <a:tint val="86000"/>
                <a:satMod val="115000"/>
              </a:schemeClr>
            </a:gs>
            <a:gs pos="100000">
              <a:schemeClr val="dk2">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Hydrodynamic diameter [~135 nm]</a:t>
          </a:r>
          <a:endParaRPr lang="en-US" sz="1600" kern="1200" dirty="0">
            <a:latin typeface="Times New Roman" pitchFamily="18" charset="0"/>
            <a:cs typeface="Times New Roman" pitchFamily="18" charset="0"/>
          </a:endParaRPr>
        </a:p>
      </dsp:txBody>
      <dsp:txXfrm>
        <a:off x="36689" y="38407"/>
        <a:ext cx="1874294" cy="678191"/>
      </dsp:txXfrm>
    </dsp:sp>
    <dsp:sp modelId="{55527C1A-7278-4EE7-BE82-62CEB1F68FA8}">
      <dsp:nvSpPr>
        <dsp:cNvPr id="0" name=""/>
        <dsp:cNvSpPr/>
      </dsp:nvSpPr>
      <dsp:spPr>
        <a:xfrm rot="5400000">
          <a:off x="3378308" y="-564612"/>
          <a:ext cx="601255" cy="3462528"/>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Times New Roman" pitchFamily="18" charset="0"/>
              <a:cs typeface="Times New Roman" pitchFamily="18" charset="0"/>
            </a:rPr>
            <a:t>Scanning Electron Microscopy (SEM)</a:t>
          </a:r>
          <a:endParaRPr lang="en-US" sz="1600" kern="1200" dirty="0">
            <a:latin typeface="Times New Roman" pitchFamily="18" charset="0"/>
            <a:cs typeface="Times New Roman" pitchFamily="18" charset="0"/>
          </a:endParaRPr>
        </a:p>
      </dsp:txBody>
      <dsp:txXfrm rot="-5400000">
        <a:off x="1947672" y="895375"/>
        <a:ext cx="3433177" cy="542553"/>
      </dsp:txXfrm>
    </dsp:sp>
    <dsp:sp modelId="{066C5F33-670C-4B7F-95EF-80DF6833A336}">
      <dsp:nvSpPr>
        <dsp:cNvPr id="0" name=""/>
        <dsp:cNvSpPr/>
      </dsp:nvSpPr>
      <dsp:spPr>
        <a:xfrm>
          <a:off x="0" y="790867"/>
          <a:ext cx="1947672" cy="751569"/>
        </a:xfrm>
        <a:prstGeom prst="roundRect">
          <a:avLst/>
        </a:prstGeom>
        <a:gradFill rotWithShape="0">
          <a:gsLst>
            <a:gs pos="0">
              <a:schemeClr val="dk2">
                <a:hueOff val="0"/>
                <a:satOff val="0"/>
                <a:lumOff val="0"/>
                <a:alphaOff val="0"/>
                <a:tint val="98000"/>
                <a:shade val="25000"/>
                <a:satMod val="250000"/>
              </a:schemeClr>
            </a:gs>
            <a:gs pos="68000">
              <a:schemeClr val="dk2">
                <a:hueOff val="0"/>
                <a:satOff val="0"/>
                <a:lumOff val="0"/>
                <a:alphaOff val="0"/>
                <a:tint val="86000"/>
                <a:satMod val="115000"/>
              </a:schemeClr>
            </a:gs>
            <a:gs pos="100000">
              <a:schemeClr val="dk2">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Uniformity of NP shape &amp; size [90 nm]</a:t>
          </a:r>
          <a:endParaRPr lang="en-US" sz="1600" kern="1200" dirty="0">
            <a:latin typeface="Times New Roman" pitchFamily="18" charset="0"/>
            <a:cs typeface="Times New Roman" pitchFamily="18" charset="0"/>
          </a:endParaRPr>
        </a:p>
      </dsp:txBody>
      <dsp:txXfrm>
        <a:off x="36689" y="827556"/>
        <a:ext cx="1874294" cy="678191"/>
      </dsp:txXfrm>
    </dsp:sp>
    <dsp:sp modelId="{15FF50A1-407E-44F8-BC26-FB8DDB484DA2}">
      <dsp:nvSpPr>
        <dsp:cNvPr id="0" name=""/>
        <dsp:cNvSpPr/>
      </dsp:nvSpPr>
      <dsp:spPr>
        <a:xfrm rot="5400000">
          <a:off x="3378308" y="224535"/>
          <a:ext cx="601255" cy="3462528"/>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Times New Roman" pitchFamily="18" charset="0"/>
              <a:cs typeface="Times New Roman" pitchFamily="18" charset="0"/>
            </a:rPr>
            <a:t>Zetasizer</a:t>
          </a:r>
          <a:endParaRPr lang="en-US" sz="1600" kern="1200" dirty="0">
            <a:latin typeface="Times New Roman" pitchFamily="18" charset="0"/>
            <a:cs typeface="Times New Roman" pitchFamily="18" charset="0"/>
          </a:endParaRPr>
        </a:p>
      </dsp:txBody>
      <dsp:txXfrm rot="-5400000">
        <a:off x="1947672" y="1684523"/>
        <a:ext cx="3433177" cy="542553"/>
      </dsp:txXfrm>
    </dsp:sp>
    <dsp:sp modelId="{F0255D58-C5FD-4321-97F2-F6CC465D0E9A}">
      <dsp:nvSpPr>
        <dsp:cNvPr id="0" name=""/>
        <dsp:cNvSpPr/>
      </dsp:nvSpPr>
      <dsp:spPr>
        <a:xfrm>
          <a:off x="0" y="1580015"/>
          <a:ext cx="1947672" cy="751569"/>
        </a:xfrm>
        <a:prstGeom prst="roundRect">
          <a:avLst/>
        </a:prstGeom>
        <a:gradFill rotWithShape="0">
          <a:gsLst>
            <a:gs pos="0">
              <a:schemeClr val="dk2">
                <a:hueOff val="0"/>
                <a:satOff val="0"/>
                <a:lumOff val="0"/>
                <a:alphaOff val="0"/>
                <a:tint val="98000"/>
                <a:shade val="25000"/>
                <a:satMod val="250000"/>
              </a:schemeClr>
            </a:gs>
            <a:gs pos="68000">
              <a:schemeClr val="dk2">
                <a:hueOff val="0"/>
                <a:satOff val="0"/>
                <a:lumOff val="0"/>
                <a:alphaOff val="0"/>
                <a:tint val="86000"/>
                <a:satMod val="115000"/>
              </a:schemeClr>
            </a:gs>
            <a:gs pos="100000">
              <a:schemeClr val="dk2">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Zeta Potential</a:t>
          </a:r>
          <a:br>
            <a:rPr lang="en-US" sz="1600" kern="1200" dirty="0" smtClean="0">
              <a:latin typeface="Times New Roman" pitchFamily="18" charset="0"/>
              <a:cs typeface="Times New Roman" pitchFamily="18" charset="0"/>
            </a:rPr>
          </a:br>
          <a:r>
            <a:rPr lang="en-US" sz="1400" kern="1200" dirty="0" smtClean="0">
              <a:latin typeface="Times New Roman" pitchFamily="18" charset="0"/>
              <a:cs typeface="Times New Roman" pitchFamily="18" charset="0"/>
            </a:rPr>
            <a:t>(Dispersion stability)</a:t>
          </a:r>
          <a:endParaRPr lang="en-US" sz="1600" kern="1200" dirty="0">
            <a:latin typeface="Times New Roman" pitchFamily="18" charset="0"/>
            <a:cs typeface="Times New Roman" pitchFamily="18" charset="0"/>
          </a:endParaRPr>
        </a:p>
      </dsp:txBody>
      <dsp:txXfrm>
        <a:off x="36689" y="1616704"/>
        <a:ext cx="1874294" cy="678191"/>
      </dsp:txXfrm>
    </dsp:sp>
    <dsp:sp modelId="{B43949B6-C907-4A74-A99E-92866A49C6A3}">
      <dsp:nvSpPr>
        <dsp:cNvPr id="0" name=""/>
        <dsp:cNvSpPr/>
      </dsp:nvSpPr>
      <dsp:spPr>
        <a:xfrm rot="5400000">
          <a:off x="3378308" y="1013684"/>
          <a:ext cx="601255" cy="3462528"/>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Times New Roman" pitchFamily="18" charset="0"/>
              <a:cs typeface="Times New Roman" pitchFamily="18" charset="0"/>
            </a:rPr>
            <a:t>Spectrofluorometric Analysis </a:t>
          </a:r>
          <a:br>
            <a:rPr lang="en-US" sz="1600" kern="1200" dirty="0" smtClean="0">
              <a:latin typeface="Times New Roman" pitchFamily="18" charset="0"/>
              <a:cs typeface="Times New Roman" pitchFamily="18" charset="0"/>
            </a:rPr>
          </a:br>
          <a:r>
            <a:rPr lang="en-US" sz="1400" kern="1200" dirty="0" smtClean="0">
              <a:latin typeface="Times New Roman" pitchFamily="18" charset="0"/>
              <a:cs typeface="Times New Roman" pitchFamily="18" charset="0"/>
            </a:rPr>
            <a:t>DOX: 496 nm/ 592 nm</a:t>
          </a:r>
          <a:br>
            <a:rPr lang="en-US" sz="1400" kern="1200" dirty="0" smtClean="0">
              <a:latin typeface="Times New Roman" pitchFamily="18" charset="0"/>
              <a:cs typeface="Times New Roman" pitchFamily="18" charset="0"/>
            </a:rPr>
          </a:br>
          <a:r>
            <a:rPr lang="en-US" sz="1400" kern="1200" dirty="0" smtClean="0">
              <a:latin typeface="Times New Roman" pitchFamily="18" charset="0"/>
              <a:cs typeface="Times New Roman" pitchFamily="18" charset="0"/>
            </a:rPr>
            <a:t>ICG: 775 nm/ 845 nm</a:t>
          </a:r>
          <a:endParaRPr lang="en-US" sz="1400" kern="1200" dirty="0">
            <a:latin typeface="Times New Roman" pitchFamily="18" charset="0"/>
            <a:cs typeface="Times New Roman" pitchFamily="18" charset="0"/>
          </a:endParaRPr>
        </a:p>
      </dsp:txBody>
      <dsp:txXfrm rot="-5400000">
        <a:off x="1947672" y="2473672"/>
        <a:ext cx="3433177" cy="542553"/>
      </dsp:txXfrm>
    </dsp:sp>
    <dsp:sp modelId="{5991398D-1021-46B8-BFDC-E5306036825E}">
      <dsp:nvSpPr>
        <dsp:cNvPr id="0" name=""/>
        <dsp:cNvSpPr/>
      </dsp:nvSpPr>
      <dsp:spPr>
        <a:xfrm>
          <a:off x="0" y="2369163"/>
          <a:ext cx="1947672" cy="751569"/>
        </a:xfrm>
        <a:prstGeom prst="roundRect">
          <a:avLst/>
        </a:prstGeom>
        <a:gradFill rotWithShape="0">
          <a:gsLst>
            <a:gs pos="0">
              <a:schemeClr val="dk2">
                <a:hueOff val="0"/>
                <a:satOff val="0"/>
                <a:lumOff val="0"/>
                <a:alphaOff val="0"/>
                <a:tint val="98000"/>
                <a:shade val="25000"/>
                <a:satMod val="250000"/>
              </a:schemeClr>
            </a:gs>
            <a:gs pos="68000">
              <a:schemeClr val="dk2">
                <a:hueOff val="0"/>
                <a:satOff val="0"/>
                <a:lumOff val="0"/>
                <a:alphaOff val="0"/>
                <a:tint val="86000"/>
                <a:satMod val="115000"/>
              </a:schemeClr>
            </a:gs>
            <a:gs pos="100000">
              <a:schemeClr val="dk2">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ICG-DOX Entrapment Efficiency</a:t>
          </a:r>
          <a:endParaRPr lang="en-US" sz="1600" kern="1200" dirty="0">
            <a:latin typeface="Times New Roman" pitchFamily="18" charset="0"/>
            <a:cs typeface="Times New Roman" pitchFamily="18" charset="0"/>
          </a:endParaRPr>
        </a:p>
      </dsp:txBody>
      <dsp:txXfrm>
        <a:off x="36689" y="2405852"/>
        <a:ext cx="1874294" cy="678191"/>
      </dsp:txXfrm>
    </dsp:sp>
    <dsp:sp modelId="{CDFD1B95-C6C4-4103-903E-93AF15646677}">
      <dsp:nvSpPr>
        <dsp:cNvPr id="0" name=""/>
        <dsp:cNvSpPr/>
      </dsp:nvSpPr>
      <dsp:spPr>
        <a:xfrm rot="5400000">
          <a:off x="3378308" y="1802832"/>
          <a:ext cx="601255" cy="3462528"/>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latin typeface="Times New Roman" pitchFamily="18" charset="0"/>
              <a:cs typeface="Times New Roman" pitchFamily="18" charset="0"/>
            </a:rPr>
            <a:t>SRB assay </a:t>
          </a:r>
          <a:r>
            <a:rPr lang="en-US" sz="1400" kern="1200" dirty="0" smtClean="0">
              <a:latin typeface="Times New Roman" pitchFamily="18" charset="0"/>
              <a:cs typeface="Times New Roman" pitchFamily="18" charset="0"/>
            </a:rPr>
            <a:t>(colorimetric measurement of cellular protein)</a:t>
          </a:r>
          <a:r>
            <a:rPr lang="en-US" sz="1600" kern="1200" dirty="0" smtClean="0">
              <a:latin typeface="Times New Roman" pitchFamily="18" charset="0"/>
              <a:cs typeface="Times New Roman" pitchFamily="18" charset="0"/>
            </a:rPr>
            <a:t> </a:t>
          </a:r>
          <a:endParaRPr lang="en-US" sz="1600" kern="1200" dirty="0">
            <a:latin typeface="Times New Roman" pitchFamily="18" charset="0"/>
            <a:cs typeface="Times New Roman" pitchFamily="18" charset="0"/>
          </a:endParaRPr>
        </a:p>
      </dsp:txBody>
      <dsp:txXfrm rot="-5400000">
        <a:off x="1947672" y="3262820"/>
        <a:ext cx="3433177" cy="542553"/>
      </dsp:txXfrm>
    </dsp:sp>
    <dsp:sp modelId="{88AADB34-D932-47CC-939A-4B490FBBC1DE}">
      <dsp:nvSpPr>
        <dsp:cNvPr id="0" name=""/>
        <dsp:cNvSpPr/>
      </dsp:nvSpPr>
      <dsp:spPr>
        <a:xfrm>
          <a:off x="0" y="3158311"/>
          <a:ext cx="1947672" cy="751569"/>
        </a:xfrm>
        <a:prstGeom prst="roundRect">
          <a:avLst/>
        </a:prstGeom>
        <a:gradFill rotWithShape="0">
          <a:gsLst>
            <a:gs pos="0">
              <a:schemeClr val="dk2">
                <a:hueOff val="0"/>
                <a:satOff val="0"/>
                <a:lumOff val="0"/>
                <a:alphaOff val="0"/>
                <a:tint val="98000"/>
                <a:shade val="25000"/>
                <a:satMod val="250000"/>
              </a:schemeClr>
            </a:gs>
            <a:gs pos="68000">
              <a:schemeClr val="dk2">
                <a:hueOff val="0"/>
                <a:satOff val="0"/>
                <a:lumOff val="0"/>
                <a:alphaOff val="0"/>
                <a:tint val="86000"/>
                <a:satMod val="115000"/>
              </a:schemeClr>
            </a:gs>
            <a:gs pos="100000">
              <a:schemeClr val="dk2">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Cell Proliferation &amp; Cytotoxicity</a:t>
          </a:r>
          <a:endParaRPr lang="en-US" sz="1600" kern="1200" dirty="0">
            <a:latin typeface="Times New Roman" pitchFamily="18" charset="0"/>
            <a:cs typeface="Times New Roman" pitchFamily="18" charset="0"/>
          </a:endParaRPr>
        </a:p>
      </dsp:txBody>
      <dsp:txXfrm>
        <a:off x="36689" y="3195000"/>
        <a:ext cx="1874294" cy="678191"/>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78853"/>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Effect of PLGA concentration on particle size and zeta potential</a:t>
          </a:r>
          <a:endParaRPr lang="en-US" sz="2000" kern="1200" dirty="0"/>
        </a:p>
      </dsp:txBody>
      <dsp:txXfrm>
        <a:off x="23376" y="23376"/>
        <a:ext cx="7804896" cy="43210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5A9C13-0793-43E6-A344-53178E9F4E96}">
      <dsp:nvSpPr>
        <dsp:cNvPr id="0" name=""/>
        <dsp:cNvSpPr/>
      </dsp:nvSpPr>
      <dsp:spPr>
        <a:xfrm>
          <a:off x="0" y="3268729"/>
          <a:ext cx="2667000" cy="715118"/>
        </a:xfrm>
        <a:prstGeom prst="rect">
          <a:avLst/>
        </a:prstGeom>
        <a:gradFill rotWithShape="0">
          <a:gsLst>
            <a:gs pos="0">
              <a:schemeClr val="dk2">
                <a:hueOff val="0"/>
                <a:satOff val="0"/>
                <a:lumOff val="0"/>
                <a:alphaOff val="0"/>
                <a:tint val="98000"/>
                <a:shade val="25000"/>
                <a:satMod val="250000"/>
              </a:schemeClr>
            </a:gs>
            <a:gs pos="68000">
              <a:schemeClr val="dk2">
                <a:hueOff val="0"/>
                <a:satOff val="0"/>
                <a:lumOff val="0"/>
                <a:alphaOff val="0"/>
                <a:tint val="86000"/>
                <a:satMod val="115000"/>
              </a:schemeClr>
            </a:gs>
            <a:gs pos="100000">
              <a:schemeClr val="dk2">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Larger NP size</a:t>
          </a:r>
          <a:endParaRPr lang="en-US" sz="1600" kern="1200" dirty="0">
            <a:latin typeface="Times New Roman" pitchFamily="18" charset="0"/>
            <a:cs typeface="Times New Roman" pitchFamily="18" charset="0"/>
          </a:endParaRPr>
        </a:p>
      </dsp:txBody>
      <dsp:txXfrm>
        <a:off x="0" y="3268729"/>
        <a:ext cx="2667000" cy="386163"/>
      </dsp:txXfrm>
    </dsp:sp>
    <dsp:sp modelId="{D154B7D7-8961-4505-B877-9712A06C376F}">
      <dsp:nvSpPr>
        <dsp:cNvPr id="0" name=""/>
        <dsp:cNvSpPr/>
      </dsp:nvSpPr>
      <dsp:spPr>
        <a:xfrm>
          <a:off x="0" y="3640591"/>
          <a:ext cx="2667000" cy="328954"/>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Decrease in Zeta Potential</a:t>
          </a:r>
          <a:endParaRPr lang="en-US" sz="1600" kern="1200" dirty="0">
            <a:latin typeface="Times New Roman" pitchFamily="18" charset="0"/>
            <a:cs typeface="Times New Roman" pitchFamily="18" charset="0"/>
          </a:endParaRPr>
        </a:p>
      </dsp:txBody>
      <dsp:txXfrm>
        <a:off x="0" y="3640591"/>
        <a:ext cx="2667000" cy="328954"/>
      </dsp:txXfrm>
    </dsp:sp>
    <dsp:sp modelId="{FA0888AC-9927-4868-AB17-9D35F0F247AF}">
      <dsp:nvSpPr>
        <dsp:cNvPr id="0" name=""/>
        <dsp:cNvSpPr/>
      </dsp:nvSpPr>
      <dsp:spPr>
        <a:xfrm rot="10800000">
          <a:off x="0" y="2179604"/>
          <a:ext cx="2667000" cy="1099851"/>
        </a:xfrm>
        <a:prstGeom prst="upArrowCallout">
          <a:avLst/>
        </a:prstGeom>
        <a:gradFill rotWithShape="0">
          <a:gsLst>
            <a:gs pos="0">
              <a:schemeClr val="dk2">
                <a:hueOff val="0"/>
                <a:satOff val="0"/>
                <a:lumOff val="0"/>
                <a:alphaOff val="0"/>
                <a:tint val="98000"/>
                <a:shade val="25000"/>
                <a:satMod val="250000"/>
              </a:schemeClr>
            </a:gs>
            <a:gs pos="68000">
              <a:schemeClr val="dk2">
                <a:hueOff val="0"/>
                <a:satOff val="0"/>
                <a:lumOff val="0"/>
                <a:alphaOff val="0"/>
                <a:tint val="86000"/>
                <a:satMod val="115000"/>
              </a:schemeClr>
            </a:gs>
            <a:gs pos="100000">
              <a:schemeClr val="dk2">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Absorption of agitation energy </a:t>
          </a:r>
          <a:endParaRPr lang="en-US" sz="1600" kern="1200" dirty="0">
            <a:latin typeface="Times New Roman" pitchFamily="18" charset="0"/>
            <a:cs typeface="Times New Roman" pitchFamily="18" charset="0"/>
          </a:endParaRPr>
        </a:p>
      </dsp:txBody>
      <dsp:txXfrm rot="-10800000">
        <a:off x="0" y="2179604"/>
        <a:ext cx="2667000" cy="386047"/>
      </dsp:txXfrm>
    </dsp:sp>
    <dsp:sp modelId="{3C82ECDB-5C00-4791-B05F-2DF764827679}">
      <dsp:nvSpPr>
        <dsp:cNvPr id="0" name=""/>
        <dsp:cNvSpPr/>
      </dsp:nvSpPr>
      <dsp:spPr>
        <a:xfrm>
          <a:off x="0" y="2565652"/>
          <a:ext cx="2667000" cy="328855"/>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Reduction in shear force</a:t>
          </a:r>
          <a:endParaRPr lang="en-US" sz="1600" kern="1200" dirty="0">
            <a:latin typeface="Times New Roman" pitchFamily="18" charset="0"/>
            <a:cs typeface="Times New Roman" pitchFamily="18" charset="0"/>
          </a:endParaRPr>
        </a:p>
      </dsp:txBody>
      <dsp:txXfrm>
        <a:off x="0" y="2565652"/>
        <a:ext cx="2667000" cy="328855"/>
      </dsp:txXfrm>
    </dsp:sp>
    <dsp:sp modelId="{ABABEE5C-44E2-49AB-BAA0-2DD7C4D6C58B}">
      <dsp:nvSpPr>
        <dsp:cNvPr id="0" name=""/>
        <dsp:cNvSpPr/>
      </dsp:nvSpPr>
      <dsp:spPr>
        <a:xfrm rot="10800000">
          <a:off x="0" y="1090479"/>
          <a:ext cx="2667000" cy="1099851"/>
        </a:xfrm>
        <a:prstGeom prst="upArrowCallout">
          <a:avLst/>
        </a:prstGeom>
        <a:gradFill rotWithShape="0">
          <a:gsLst>
            <a:gs pos="0">
              <a:schemeClr val="dk2">
                <a:hueOff val="0"/>
                <a:satOff val="0"/>
                <a:lumOff val="0"/>
                <a:alphaOff val="0"/>
                <a:tint val="98000"/>
                <a:shade val="25000"/>
                <a:satMod val="250000"/>
              </a:schemeClr>
            </a:gs>
            <a:gs pos="68000">
              <a:schemeClr val="dk2">
                <a:hueOff val="0"/>
                <a:satOff val="0"/>
                <a:lumOff val="0"/>
                <a:alphaOff val="0"/>
                <a:tint val="86000"/>
                <a:satMod val="115000"/>
              </a:schemeClr>
            </a:gs>
            <a:gs pos="100000">
              <a:schemeClr val="dk2">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Emulsion</a:t>
          </a:r>
          <a:endParaRPr lang="en-US" sz="1600" kern="1200" dirty="0">
            <a:latin typeface="Times New Roman" pitchFamily="18" charset="0"/>
            <a:cs typeface="Times New Roman" pitchFamily="18" charset="0"/>
          </a:endParaRPr>
        </a:p>
      </dsp:txBody>
      <dsp:txXfrm rot="-10800000">
        <a:off x="0" y="1090479"/>
        <a:ext cx="2667000" cy="386047"/>
      </dsp:txXfrm>
    </dsp:sp>
    <dsp:sp modelId="{1437E086-0AB7-41FC-A581-A4D8C2E5304D}">
      <dsp:nvSpPr>
        <dsp:cNvPr id="0" name=""/>
        <dsp:cNvSpPr/>
      </dsp:nvSpPr>
      <dsp:spPr>
        <a:xfrm>
          <a:off x="0" y="1476527"/>
          <a:ext cx="2667000" cy="328855"/>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Increased viscosity</a:t>
          </a:r>
          <a:endParaRPr lang="en-US" sz="1600" kern="1200" dirty="0">
            <a:latin typeface="Times New Roman" pitchFamily="18" charset="0"/>
            <a:cs typeface="Times New Roman" pitchFamily="18" charset="0"/>
          </a:endParaRPr>
        </a:p>
      </dsp:txBody>
      <dsp:txXfrm>
        <a:off x="0" y="1476527"/>
        <a:ext cx="2667000" cy="328855"/>
      </dsp:txXfrm>
    </dsp:sp>
    <dsp:sp modelId="{0BDA9674-99DC-4916-B3DF-5A32A4757646}">
      <dsp:nvSpPr>
        <dsp:cNvPr id="0" name=""/>
        <dsp:cNvSpPr/>
      </dsp:nvSpPr>
      <dsp:spPr>
        <a:xfrm rot="10800000">
          <a:off x="0" y="1354"/>
          <a:ext cx="2667000" cy="1099851"/>
        </a:xfrm>
        <a:prstGeom prst="upArrowCallout">
          <a:avLst/>
        </a:prstGeom>
        <a:gradFill rotWithShape="0">
          <a:gsLst>
            <a:gs pos="0">
              <a:schemeClr val="dk2">
                <a:hueOff val="0"/>
                <a:satOff val="0"/>
                <a:lumOff val="0"/>
                <a:alphaOff val="0"/>
                <a:tint val="98000"/>
                <a:shade val="25000"/>
                <a:satMod val="250000"/>
              </a:schemeClr>
            </a:gs>
            <a:gs pos="68000">
              <a:schemeClr val="dk2">
                <a:hueOff val="0"/>
                <a:satOff val="0"/>
                <a:lumOff val="0"/>
                <a:alphaOff val="0"/>
                <a:tint val="86000"/>
                <a:satMod val="115000"/>
              </a:schemeClr>
            </a:gs>
            <a:gs pos="100000">
              <a:schemeClr val="dk2">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Organic Phase</a:t>
          </a:r>
          <a:endParaRPr lang="en-US" sz="1600" kern="1200" dirty="0">
            <a:latin typeface="Times New Roman" pitchFamily="18" charset="0"/>
            <a:cs typeface="Times New Roman" pitchFamily="18" charset="0"/>
          </a:endParaRPr>
        </a:p>
      </dsp:txBody>
      <dsp:txXfrm rot="-10800000">
        <a:off x="0" y="1354"/>
        <a:ext cx="2667000" cy="386047"/>
      </dsp:txXfrm>
    </dsp:sp>
    <dsp:sp modelId="{6CBAB5C9-689D-4410-BBF7-FED811574C1C}">
      <dsp:nvSpPr>
        <dsp:cNvPr id="0" name=""/>
        <dsp:cNvSpPr/>
      </dsp:nvSpPr>
      <dsp:spPr>
        <a:xfrm>
          <a:off x="0" y="387402"/>
          <a:ext cx="2667000" cy="328855"/>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Increased PLGA conc.</a:t>
          </a:r>
          <a:endParaRPr lang="en-US" sz="1600" kern="1200" dirty="0">
            <a:latin typeface="Times New Roman" pitchFamily="18" charset="0"/>
            <a:cs typeface="Times New Roman" pitchFamily="18" charset="0"/>
          </a:endParaRPr>
        </a:p>
      </dsp:txBody>
      <dsp:txXfrm>
        <a:off x="0" y="387402"/>
        <a:ext cx="2667000" cy="328855"/>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78853"/>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Effect of PLGA concentration on entrapment efficiency</a:t>
          </a:r>
          <a:endParaRPr lang="en-US" sz="2000" kern="1200" dirty="0"/>
        </a:p>
      </dsp:txBody>
      <dsp:txXfrm>
        <a:off x="23376" y="23376"/>
        <a:ext cx="7804896" cy="43210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738D4-B97B-41B5-89A4-CD8211F99C42}">
      <dsp:nvSpPr>
        <dsp:cNvPr id="0" name=""/>
        <dsp:cNvSpPr/>
      </dsp:nvSpPr>
      <dsp:spPr>
        <a:xfrm>
          <a:off x="0" y="3201718"/>
          <a:ext cx="2667000" cy="781951"/>
        </a:xfrm>
        <a:prstGeom prst="rect">
          <a:avLst/>
        </a:prstGeom>
        <a:gradFill rotWithShape="0">
          <a:gsLst>
            <a:gs pos="0">
              <a:schemeClr val="dk2">
                <a:hueOff val="0"/>
                <a:satOff val="0"/>
                <a:lumOff val="0"/>
                <a:alphaOff val="0"/>
                <a:tint val="98000"/>
                <a:shade val="25000"/>
                <a:satMod val="250000"/>
              </a:schemeClr>
            </a:gs>
            <a:gs pos="68000">
              <a:schemeClr val="dk2">
                <a:hueOff val="0"/>
                <a:satOff val="0"/>
                <a:lumOff val="0"/>
                <a:alphaOff val="0"/>
                <a:tint val="86000"/>
                <a:satMod val="115000"/>
              </a:schemeClr>
            </a:gs>
            <a:gs pos="100000">
              <a:schemeClr val="dk2">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Increased length of Diffusional pathway </a:t>
          </a:r>
          <a:endParaRPr lang="en-US" sz="1600" kern="1200" dirty="0">
            <a:latin typeface="Times New Roman" pitchFamily="18" charset="0"/>
            <a:cs typeface="Times New Roman" pitchFamily="18" charset="0"/>
          </a:endParaRPr>
        </a:p>
      </dsp:txBody>
      <dsp:txXfrm>
        <a:off x="0" y="3201718"/>
        <a:ext cx="2667000" cy="422254"/>
      </dsp:txXfrm>
    </dsp:sp>
    <dsp:sp modelId="{C6999914-D23E-4BCC-8FA4-048A41C1CF3B}">
      <dsp:nvSpPr>
        <dsp:cNvPr id="0" name=""/>
        <dsp:cNvSpPr/>
      </dsp:nvSpPr>
      <dsp:spPr>
        <a:xfrm>
          <a:off x="0" y="3603921"/>
          <a:ext cx="2667000" cy="258240"/>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Due to Larger NP size</a:t>
          </a:r>
          <a:endParaRPr lang="en-US" sz="1600" kern="1200" dirty="0">
            <a:latin typeface="Times New Roman" pitchFamily="18" charset="0"/>
            <a:cs typeface="Times New Roman" pitchFamily="18" charset="0"/>
          </a:endParaRPr>
        </a:p>
      </dsp:txBody>
      <dsp:txXfrm>
        <a:off x="0" y="3603921"/>
        <a:ext cx="2667000" cy="258240"/>
      </dsp:txXfrm>
    </dsp:sp>
    <dsp:sp modelId="{FA0888AC-9927-4868-AB17-9D35F0F247AF}">
      <dsp:nvSpPr>
        <dsp:cNvPr id="0" name=""/>
        <dsp:cNvSpPr/>
      </dsp:nvSpPr>
      <dsp:spPr>
        <a:xfrm rot="10800000">
          <a:off x="0" y="1711533"/>
          <a:ext cx="2667000" cy="1498605"/>
        </a:xfrm>
        <a:prstGeom prst="upArrowCallout">
          <a:avLst/>
        </a:prstGeom>
        <a:gradFill rotWithShape="0">
          <a:gsLst>
            <a:gs pos="0">
              <a:schemeClr val="dk2">
                <a:hueOff val="0"/>
                <a:satOff val="0"/>
                <a:lumOff val="0"/>
                <a:alphaOff val="0"/>
                <a:tint val="98000"/>
                <a:shade val="25000"/>
                <a:satMod val="250000"/>
              </a:schemeClr>
            </a:gs>
            <a:gs pos="68000">
              <a:schemeClr val="dk2">
                <a:hueOff val="0"/>
                <a:satOff val="0"/>
                <a:lumOff val="0"/>
                <a:alphaOff val="0"/>
                <a:tint val="86000"/>
                <a:satMod val="115000"/>
              </a:schemeClr>
            </a:gs>
            <a:gs pos="100000">
              <a:schemeClr val="dk2">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Organic to Aqueous Phase</a:t>
          </a:r>
          <a:endParaRPr lang="en-US" sz="1600" kern="1200" dirty="0">
            <a:latin typeface="Times New Roman" pitchFamily="18" charset="0"/>
            <a:cs typeface="Times New Roman" pitchFamily="18" charset="0"/>
          </a:endParaRPr>
        </a:p>
      </dsp:txBody>
      <dsp:txXfrm rot="-10800000">
        <a:off x="0" y="1711533"/>
        <a:ext cx="2667000" cy="526010"/>
      </dsp:txXfrm>
    </dsp:sp>
    <dsp:sp modelId="{3C82ECDB-5C00-4791-B05F-2DF764827679}">
      <dsp:nvSpPr>
        <dsp:cNvPr id="0" name=""/>
        <dsp:cNvSpPr/>
      </dsp:nvSpPr>
      <dsp:spPr>
        <a:xfrm>
          <a:off x="0" y="2332186"/>
          <a:ext cx="2667000" cy="258162"/>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Increased diffusion resistance </a:t>
          </a:r>
          <a:endParaRPr lang="en-US" sz="1600" kern="1200" dirty="0">
            <a:latin typeface="Times New Roman" pitchFamily="18" charset="0"/>
            <a:cs typeface="Times New Roman" pitchFamily="18" charset="0"/>
          </a:endParaRPr>
        </a:p>
      </dsp:txBody>
      <dsp:txXfrm>
        <a:off x="0" y="2332186"/>
        <a:ext cx="2667000" cy="258162"/>
      </dsp:txXfrm>
    </dsp:sp>
    <dsp:sp modelId="{ABABEE5C-44E2-49AB-BAA0-2DD7C4D6C58B}">
      <dsp:nvSpPr>
        <dsp:cNvPr id="0" name=""/>
        <dsp:cNvSpPr/>
      </dsp:nvSpPr>
      <dsp:spPr>
        <a:xfrm rot="10800000">
          <a:off x="0" y="856533"/>
          <a:ext cx="2667000" cy="863421"/>
        </a:xfrm>
        <a:prstGeom prst="upArrowCallout">
          <a:avLst/>
        </a:prstGeom>
        <a:gradFill rotWithShape="0">
          <a:gsLst>
            <a:gs pos="0">
              <a:schemeClr val="dk2">
                <a:hueOff val="0"/>
                <a:satOff val="0"/>
                <a:lumOff val="0"/>
                <a:alphaOff val="0"/>
                <a:tint val="98000"/>
                <a:shade val="25000"/>
                <a:satMod val="250000"/>
              </a:schemeClr>
            </a:gs>
            <a:gs pos="68000">
              <a:schemeClr val="dk2">
                <a:hueOff val="0"/>
                <a:satOff val="0"/>
                <a:lumOff val="0"/>
                <a:alphaOff val="0"/>
                <a:tint val="86000"/>
                <a:satMod val="115000"/>
              </a:schemeClr>
            </a:gs>
            <a:gs pos="100000">
              <a:schemeClr val="dk2">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Organic Phase</a:t>
          </a:r>
          <a:endParaRPr lang="en-US" sz="1600" kern="1200" dirty="0">
            <a:latin typeface="Times New Roman" pitchFamily="18" charset="0"/>
            <a:cs typeface="Times New Roman" pitchFamily="18" charset="0"/>
          </a:endParaRPr>
        </a:p>
      </dsp:txBody>
      <dsp:txXfrm rot="-10800000">
        <a:off x="0" y="856533"/>
        <a:ext cx="2667000" cy="303060"/>
      </dsp:txXfrm>
    </dsp:sp>
    <dsp:sp modelId="{1437E086-0AB7-41FC-A581-A4D8C2E5304D}">
      <dsp:nvSpPr>
        <dsp:cNvPr id="0" name=""/>
        <dsp:cNvSpPr/>
      </dsp:nvSpPr>
      <dsp:spPr>
        <a:xfrm>
          <a:off x="0" y="1159594"/>
          <a:ext cx="2667000" cy="258162"/>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Increased viscosity</a:t>
          </a:r>
          <a:endParaRPr lang="en-US" sz="1600" kern="1200" dirty="0">
            <a:latin typeface="Times New Roman" pitchFamily="18" charset="0"/>
            <a:cs typeface="Times New Roman" pitchFamily="18" charset="0"/>
          </a:endParaRPr>
        </a:p>
      </dsp:txBody>
      <dsp:txXfrm>
        <a:off x="0" y="1159594"/>
        <a:ext cx="2667000" cy="258162"/>
      </dsp:txXfrm>
    </dsp:sp>
    <dsp:sp modelId="{0BDA9674-99DC-4916-B3DF-5A32A4757646}">
      <dsp:nvSpPr>
        <dsp:cNvPr id="0" name=""/>
        <dsp:cNvSpPr/>
      </dsp:nvSpPr>
      <dsp:spPr>
        <a:xfrm rot="10800000">
          <a:off x="0" y="1533"/>
          <a:ext cx="2667000" cy="863421"/>
        </a:xfrm>
        <a:prstGeom prst="upArrowCallout">
          <a:avLst/>
        </a:prstGeom>
        <a:gradFill rotWithShape="0">
          <a:gsLst>
            <a:gs pos="0">
              <a:schemeClr val="dk2">
                <a:hueOff val="0"/>
                <a:satOff val="0"/>
                <a:lumOff val="0"/>
                <a:alphaOff val="0"/>
                <a:tint val="98000"/>
                <a:shade val="25000"/>
                <a:satMod val="250000"/>
              </a:schemeClr>
            </a:gs>
            <a:gs pos="68000">
              <a:schemeClr val="dk2">
                <a:hueOff val="0"/>
                <a:satOff val="0"/>
                <a:lumOff val="0"/>
                <a:alphaOff val="0"/>
                <a:tint val="86000"/>
                <a:satMod val="115000"/>
              </a:schemeClr>
            </a:gs>
            <a:gs pos="100000">
              <a:schemeClr val="dk2">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Organic Phase</a:t>
          </a:r>
          <a:endParaRPr lang="en-US" sz="1600" kern="1200" dirty="0">
            <a:latin typeface="Times New Roman" pitchFamily="18" charset="0"/>
            <a:cs typeface="Times New Roman" pitchFamily="18" charset="0"/>
          </a:endParaRPr>
        </a:p>
      </dsp:txBody>
      <dsp:txXfrm rot="-10800000">
        <a:off x="0" y="1533"/>
        <a:ext cx="2667000" cy="303060"/>
      </dsp:txXfrm>
    </dsp:sp>
    <dsp:sp modelId="{6CBAB5C9-689D-4410-BBF7-FED811574C1C}">
      <dsp:nvSpPr>
        <dsp:cNvPr id="0" name=""/>
        <dsp:cNvSpPr/>
      </dsp:nvSpPr>
      <dsp:spPr>
        <a:xfrm>
          <a:off x="0" y="304593"/>
          <a:ext cx="2667000" cy="258162"/>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Increased PLGA conc.</a:t>
          </a:r>
          <a:endParaRPr lang="en-US" sz="1600" kern="1200" dirty="0">
            <a:latin typeface="Times New Roman" pitchFamily="18" charset="0"/>
            <a:cs typeface="Times New Roman" pitchFamily="18" charset="0"/>
          </a:endParaRPr>
        </a:p>
      </dsp:txBody>
      <dsp:txXfrm>
        <a:off x="0" y="304593"/>
        <a:ext cx="2667000" cy="25816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78853"/>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Effect of PVA concentration on particle size and zeta potential</a:t>
          </a:r>
          <a:endParaRPr lang="en-US" sz="2000" kern="1200" dirty="0"/>
        </a:p>
      </dsp:txBody>
      <dsp:txXfrm>
        <a:off x="23376" y="23376"/>
        <a:ext cx="7804896" cy="432101"/>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5A9C13-0793-43E6-A344-53178E9F4E96}">
      <dsp:nvSpPr>
        <dsp:cNvPr id="0" name=""/>
        <dsp:cNvSpPr/>
      </dsp:nvSpPr>
      <dsp:spPr>
        <a:xfrm>
          <a:off x="0" y="3279279"/>
          <a:ext cx="2667000" cy="647011"/>
        </a:xfrm>
        <a:prstGeom prst="rect">
          <a:avLst/>
        </a:prstGeom>
        <a:gradFill rotWithShape="0">
          <a:gsLst>
            <a:gs pos="0">
              <a:schemeClr val="dk2">
                <a:hueOff val="0"/>
                <a:satOff val="0"/>
                <a:lumOff val="0"/>
                <a:alphaOff val="0"/>
                <a:tint val="98000"/>
                <a:shade val="25000"/>
                <a:satMod val="250000"/>
              </a:schemeClr>
            </a:gs>
            <a:gs pos="68000">
              <a:schemeClr val="dk2">
                <a:hueOff val="0"/>
                <a:satOff val="0"/>
                <a:lumOff val="0"/>
                <a:alphaOff val="0"/>
                <a:tint val="86000"/>
                <a:satMod val="115000"/>
              </a:schemeClr>
            </a:gs>
            <a:gs pos="100000">
              <a:schemeClr val="dk2">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Smaller NP size</a:t>
          </a:r>
          <a:endParaRPr lang="en-US" sz="1600" kern="1200" dirty="0">
            <a:latin typeface="Times New Roman" pitchFamily="18" charset="0"/>
            <a:cs typeface="Times New Roman" pitchFamily="18" charset="0"/>
          </a:endParaRPr>
        </a:p>
      </dsp:txBody>
      <dsp:txXfrm>
        <a:off x="0" y="3279279"/>
        <a:ext cx="2667000" cy="349386"/>
      </dsp:txXfrm>
    </dsp:sp>
    <dsp:sp modelId="{D154B7D7-8961-4505-B877-9712A06C376F}">
      <dsp:nvSpPr>
        <dsp:cNvPr id="0" name=""/>
        <dsp:cNvSpPr/>
      </dsp:nvSpPr>
      <dsp:spPr>
        <a:xfrm>
          <a:off x="0" y="3545068"/>
          <a:ext cx="2667000" cy="438937"/>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Increase in Zeta Potential due to more coating layer</a:t>
          </a:r>
          <a:endParaRPr lang="en-US" sz="1600" kern="1200" dirty="0">
            <a:latin typeface="Times New Roman" pitchFamily="18" charset="0"/>
            <a:cs typeface="Times New Roman" pitchFamily="18" charset="0"/>
          </a:endParaRPr>
        </a:p>
      </dsp:txBody>
      <dsp:txXfrm>
        <a:off x="0" y="3545068"/>
        <a:ext cx="2667000" cy="438937"/>
      </dsp:txXfrm>
    </dsp:sp>
    <dsp:sp modelId="{FA0888AC-9927-4868-AB17-9D35F0F247AF}">
      <dsp:nvSpPr>
        <dsp:cNvPr id="0" name=""/>
        <dsp:cNvSpPr/>
      </dsp:nvSpPr>
      <dsp:spPr>
        <a:xfrm rot="10800000">
          <a:off x="0" y="2293880"/>
          <a:ext cx="2667000" cy="995104"/>
        </a:xfrm>
        <a:prstGeom prst="upArrowCallout">
          <a:avLst/>
        </a:prstGeom>
        <a:gradFill rotWithShape="0">
          <a:gsLst>
            <a:gs pos="0">
              <a:schemeClr val="dk2">
                <a:hueOff val="0"/>
                <a:satOff val="0"/>
                <a:lumOff val="0"/>
                <a:alphaOff val="0"/>
                <a:tint val="98000"/>
                <a:shade val="25000"/>
                <a:satMod val="250000"/>
              </a:schemeClr>
            </a:gs>
            <a:gs pos="68000">
              <a:schemeClr val="dk2">
                <a:hueOff val="0"/>
                <a:satOff val="0"/>
                <a:lumOff val="0"/>
                <a:alphaOff val="0"/>
                <a:tint val="86000"/>
                <a:satMod val="115000"/>
              </a:schemeClr>
            </a:gs>
            <a:gs pos="100000">
              <a:schemeClr val="dk2">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Emulsification</a:t>
          </a:r>
          <a:endParaRPr lang="en-US" sz="1600" kern="1200" dirty="0">
            <a:latin typeface="Times New Roman" pitchFamily="18" charset="0"/>
            <a:cs typeface="Times New Roman" pitchFamily="18" charset="0"/>
          </a:endParaRPr>
        </a:p>
      </dsp:txBody>
      <dsp:txXfrm rot="-10800000">
        <a:off x="0" y="2293880"/>
        <a:ext cx="2667000" cy="349281"/>
      </dsp:txXfrm>
    </dsp:sp>
    <dsp:sp modelId="{3C82ECDB-5C00-4791-B05F-2DF764827679}">
      <dsp:nvSpPr>
        <dsp:cNvPr id="0" name=""/>
        <dsp:cNvSpPr/>
      </dsp:nvSpPr>
      <dsp:spPr>
        <a:xfrm>
          <a:off x="0" y="2643161"/>
          <a:ext cx="2667000" cy="297536"/>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Increased Net Shear Stress</a:t>
          </a:r>
          <a:endParaRPr lang="en-US" sz="1600" kern="1200" dirty="0">
            <a:latin typeface="Times New Roman" pitchFamily="18" charset="0"/>
            <a:cs typeface="Times New Roman" pitchFamily="18" charset="0"/>
          </a:endParaRPr>
        </a:p>
      </dsp:txBody>
      <dsp:txXfrm>
        <a:off x="0" y="2643161"/>
        <a:ext cx="2667000" cy="297536"/>
      </dsp:txXfrm>
    </dsp:sp>
    <dsp:sp modelId="{ABABEE5C-44E2-49AB-BAA0-2DD7C4D6C58B}">
      <dsp:nvSpPr>
        <dsp:cNvPr id="0" name=""/>
        <dsp:cNvSpPr/>
      </dsp:nvSpPr>
      <dsp:spPr>
        <a:xfrm rot="10800000">
          <a:off x="0" y="986595"/>
          <a:ext cx="2667000" cy="1316990"/>
        </a:xfrm>
        <a:prstGeom prst="upArrowCallout">
          <a:avLst/>
        </a:prstGeom>
        <a:gradFill rotWithShape="0">
          <a:gsLst>
            <a:gs pos="0">
              <a:schemeClr val="dk2">
                <a:hueOff val="0"/>
                <a:satOff val="0"/>
                <a:lumOff val="0"/>
                <a:alphaOff val="0"/>
                <a:tint val="98000"/>
                <a:shade val="25000"/>
                <a:satMod val="250000"/>
              </a:schemeClr>
            </a:gs>
            <a:gs pos="68000">
              <a:schemeClr val="dk2">
                <a:hueOff val="0"/>
                <a:satOff val="0"/>
                <a:lumOff val="0"/>
                <a:alphaOff val="0"/>
                <a:tint val="86000"/>
                <a:satMod val="115000"/>
              </a:schemeClr>
            </a:gs>
            <a:gs pos="100000">
              <a:schemeClr val="dk2">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Interfacial area</a:t>
          </a:r>
          <a:endParaRPr lang="en-US" sz="1600" kern="1200" dirty="0">
            <a:latin typeface="Times New Roman" pitchFamily="18" charset="0"/>
            <a:cs typeface="Times New Roman" pitchFamily="18" charset="0"/>
          </a:endParaRPr>
        </a:p>
      </dsp:txBody>
      <dsp:txXfrm rot="-10800000">
        <a:off x="0" y="986595"/>
        <a:ext cx="2667000" cy="462263"/>
      </dsp:txXfrm>
    </dsp:sp>
    <dsp:sp modelId="{1437E086-0AB7-41FC-A581-A4D8C2E5304D}">
      <dsp:nvSpPr>
        <dsp:cNvPr id="0" name=""/>
        <dsp:cNvSpPr/>
      </dsp:nvSpPr>
      <dsp:spPr>
        <a:xfrm>
          <a:off x="0" y="1386057"/>
          <a:ext cx="2667000" cy="519060"/>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More PVA orientation</a:t>
          </a:r>
          <a:br>
            <a:rPr lang="en-US" sz="1600" kern="1200" dirty="0" smtClean="0">
              <a:latin typeface="Times New Roman" pitchFamily="18" charset="0"/>
              <a:cs typeface="Times New Roman" pitchFamily="18" charset="0"/>
            </a:rPr>
          </a:br>
          <a:r>
            <a:rPr lang="en-US" sz="1600" kern="1200" dirty="0" smtClean="0">
              <a:latin typeface="Times New Roman" pitchFamily="18" charset="0"/>
              <a:cs typeface="Times New Roman" pitchFamily="18" charset="0"/>
            </a:rPr>
            <a:t>Reduced interfacial tension</a:t>
          </a:r>
          <a:endParaRPr lang="en-US" sz="1600" kern="1200" dirty="0">
            <a:latin typeface="Times New Roman" pitchFamily="18" charset="0"/>
            <a:cs typeface="Times New Roman" pitchFamily="18" charset="0"/>
          </a:endParaRPr>
        </a:p>
      </dsp:txBody>
      <dsp:txXfrm>
        <a:off x="0" y="1386057"/>
        <a:ext cx="2667000" cy="519060"/>
      </dsp:txXfrm>
    </dsp:sp>
    <dsp:sp modelId="{0BDA9674-99DC-4916-B3DF-5A32A4757646}">
      <dsp:nvSpPr>
        <dsp:cNvPr id="0" name=""/>
        <dsp:cNvSpPr/>
      </dsp:nvSpPr>
      <dsp:spPr>
        <a:xfrm rot="10800000">
          <a:off x="0" y="1196"/>
          <a:ext cx="2667000" cy="995104"/>
        </a:xfrm>
        <a:prstGeom prst="upArrowCallout">
          <a:avLst/>
        </a:prstGeom>
        <a:gradFill rotWithShape="0">
          <a:gsLst>
            <a:gs pos="0">
              <a:schemeClr val="dk2">
                <a:hueOff val="0"/>
                <a:satOff val="0"/>
                <a:lumOff val="0"/>
                <a:alphaOff val="0"/>
                <a:tint val="98000"/>
                <a:shade val="25000"/>
                <a:satMod val="250000"/>
              </a:schemeClr>
            </a:gs>
            <a:gs pos="68000">
              <a:schemeClr val="dk2">
                <a:hueOff val="0"/>
                <a:satOff val="0"/>
                <a:lumOff val="0"/>
                <a:alphaOff val="0"/>
                <a:tint val="86000"/>
                <a:satMod val="115000"/>
              </a:schemeClr>
            </a:gs>
            <a:gs pos="100000">
              <a:schemeClr val="dk2">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Aqueous Phase</a:t>
          </a:r>
          <a:endParaRPr lang="en-US" sz="1600" kern="1200" dirty="0">
            <a:latin typeface="Times New Roman" pitchFamily="18" charset="0"/>
            <a:cs typeface="Times New Roman" pitchFamily="18" charset="0"/>
          </a:endParaRPr>
        </a:p>
      </dsp:txBody>
      <dsp:txXfrm rot="-10800000">
        <a:off x="0" y="1196"/>
        <a:ext cx="2667000" cy="349281"/>
      </dsp:txXfrm>
    </dsp:sp>
    <dsp:sp modelId="{6CBAB5C9-689D-4410-BBF7-FED811574C1C}">
      <dsp:nvSpPr>
        <dsp:cNvPr id="0" name=""/>
        <dsp:cNvSpPr/>
      </dsp:nvSpPr>
      <dsp:spPr>
        <a:xfrm>
          <a:off x="0" y="350477"/>
          <a:ext cx="2667000" cy="297536"/>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Increased PVA conc.</a:t>
          </a:r>
          <a:endParaRPr lang="en-US" sz="1600" kern="1200" dirty="0">
            <a:latin typeface="Times New Roman" pitchFamily="18" charset="0"/>
            <a:cs typeface="Times New Roman" pitchFamily="18" charset="0"/>
          </a:endParaRPr>
        </a:p>
      </dsp:txBody>
      <dsp:txXfrm>
        <a:off x="0" y="350477"/>
        <a:ext cx="2667000" cy="29753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78853"/>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Effect of PVA concentration on entrapment efficiency</a:t>
          </a:r>
          <a:endParaRPr lang="en-US" sz="2000" kern="1200" dirty="0"/>
        </a:p>
      </dsp:txBody>
      <dsp:txXfrm>
        <a:off x="23376" y="23376"/>
        <a:ext cx="7804896" cy="43210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B9D549-2BC0-4F13-8C77-09C929C9032D}">
      <dsp:nvSpPr>
        <dsp:cNvPr id="0" name=""/>
        <dsp:cNvSpPr/>
      </dsp:nvSpPr>
      <dsp:spPr>
        <a:xfrm>
          <a:off x="0" y="3485343"/>
          <a:ext cx="2667000" cy="499561"/>
        </a:xfrm>
        <a:prstGeom prst="rect">
          <a:avLst/>
        </a:prstGeom>
        <a:gradFill rotWithShape="0">
          <a:gsLst>
            <a:gs pos="0">
              <a:schemeClr val="dk2">
                <a:hueOff val="0"/>
                <a:satOff val="0"/>
                <a:lumOff val="0"/>
                <a:alphaOff val="0"/>
                <a:tint val="98000"/>
                <a:shade val="25000"/>
                <a:satMod val="250000"/>
              </a:schemeClr>
            </a:gs>
            <a:gs pos="68000">
              <a:schemeClr val="dk2">
                <a:hueOff val="0"/>
                <a:satOff val="0"/>
                <a:lumOff val="0"/>
                <a:alphaOff val="0"/>
                <a:tint val="86000"/>
                <a:satMod val="115000"/>
              </a:schemeClr>
            </a:gs>
            <a:gs pos="100000">
              <a:schemeClr val="dk2">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Reduced entrapment efficiency</a:t>
          </a:r>
          <a:endParaRPr lang="en-US" sz="1600" kern="1200" dirty="0">
            <a:latin typeface="Times New Roman" pitchFamily="18" charset="0"/>
            <a:cs typeface="Times New Roman" pitchFamily="18" charset="0"/>
          </a:endParaRPr>
        </a:p>
      </dsp:txBody>
      <dsp:txXfrm>
        <a:off x="0" y="3485343"/>
        <a:ext cx="2667000" cy="499561"/>
      </dsp:txXfrm>
    </dsp:sp>
    <dsp:sp modelId="{8D9DAC8F-3DD2-49BE-A7B5-9DF435814677}">
      <dsp:nvSpPr>
        <dsp:cNvPr id="0" name=""/>
        <dsp:cNvSpPr/>
      </dsp:nvSpPr>
      <dsp:spPr>
        <a:xfrm rot="10800000">
          <a:off x="0" y="2201403"/>
          <a:ext cx="2667000" cy="1297075"/>
        </a:xfrm>
        <a:prstGeom prst="upArrowCallout">
          <a:avLst/>
        </a:prstGeom>
        <a:gradFill rotWithShape="0">
          <a:gsLst>
            <a:gs pos="0">
              <a:schemeClr val="dk2">
                <a:hueOff val="0"/>
                <a:satOff val="0"/>
                <a:lumOff val="0"/>
                <a:alphaOff val="0"/>
                <a:tint val="98000"/>
                <a:shade val="25000"/>
                <a:satMod val="250000"/>
              </a:schemeClr>
            </a:gs>
            <a:gs pos="68000">
              <a:schemeClr val="dk2">
                <a:hueOff val="0"/>
                <a:satOff val="0"/>
                <a:lumOff val="0"/>
                <a:alphaOff val="0"/>
                <a:tint val="86000"/>
                <a:satMod val="115000"/>
              </a:schemeClr>
            </a:gs>
            <a:gs pos="100000">
              <a:schemeClr val="dk2">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During Emulsification</a:t>
          </a:r>
          <a:endParaRPr lang="en-US" sz="1600" kern="1200" dirty="0">
            <a:latin typeface="Times New Roman" pitchFamily="18" charset="0"/>
            <a:cs typeface="Times New Roman" pitchFamily="18" charset="0"/>
          </a:endParaRPr>
        </a:p>
      </dsp:txBody>
      <dsp:txXfrm rot="-10800000">
        <a:off x="0" y="2201403"/>
        <a:ext cx="2667000" cy="455273"/>
      </dsp:txXfrm>
    </dsp:sp>
    <dsp:sp modelId="{90D9A066-8739-4180-93A3-6D749CDDB0D7}">
      <dsp:nvSpPr>
        <dsp:cNvPr id="0" name=""/>
        <dsp:cNvSpPr/>
      </dsp:nvSpPr>
      <dsp:spPr>
        <a:xfrm>
          <a:off x="0" y="2613604"/>
          <a:ext cx="2667000" cy="474019"/>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More molecules of drugs partition out rapidly.</a:t>
          </a:r>
          <a:endParaRPr lang="en-US" sz="1600" kern="1200" dirty="0">
            <a:latin typeface="Times New Roman" pitchFamily="18" charset="0"/>
            <a:cs typeface="Times New Roman" pitchFamily="18" charset="0"/>
          </a:endParaRPr>
        </a:p>
      </dsp:txBody>
      <dsp:txXfrm>
        <a:off x="0" y="2613604"/>
        <a:ext cx="2667000" cy="474019"/>
      </dsp:txXfrm>
    </dsp:sp>
    <dsp:sp modelId="{60F8DD04-30AD-45B9-AD2B-6B4F4BD7DBFE}">
      <dsp:nvSpPr>
        <dsp:cNvPr id="0" name=""/>
        <dsp:cNvSpPr/>
      </dsp:nvSpPr>
      <dsp:spPr>
        <a:xfrm rot="10800000">
          <a:off x="0" y="1333920"/>
          <a:ext cx="2667000" cy="880617"/>
        </a:xfrm>
        <a:prstGeom prst="upArrowCallout">
          <a:avLst/>
        </a:prstGeom>
        <a:gradFill rotWithShape="0">
          <a:gsLst>
            <a:gs pos="0">
              <a:schemeClr val="dk2">
                <a:hueOff val="0"/>
                <a:satOff val="0"/>
                <a:lumOff val="0"/>
                <a:alphaOff val="0"/>
                <a:tint val="98000"/>
                <a:shade val="25000"/>
                <a:satMod val="250000"/>
              </a:schemeClr>
            </a:gs>
            <a:gs pos="68000">
              <a:schemeClr val="dk2">
                <a:hueOff val="0"/>
                <a:satOff val="0"/>
                <a:lumOff val="0"/>
                <a:alphaOff val="0"/>
                <a:tint val="86000"/>
                <a:satMod val="115000"/>
              </a:schemeClr>
            </a:gs>
            <a:gs pos="100000">
              <a:schemeClr val="dk2">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Smaller NP size</a:t>
          </a:r>
          <a:endParaRPr lang="en-US" sz="1600" kern="1200" dirty="0">
            <a:latin typeface="Times New Roman" pitchFamily="18" charset="0"/>
            <a:cs typeface="Times New Roman" pitchFamily="18" charset="0"/>
          </a:endParaRPr>
        </a:p>
      </dsp:txBody>
      <dsp:txXfrm rot="10800000">
        <a:off x="0" y="1333920"/>
        <a:ext cx="2667000" cy="572199"/>
      </dsp:txXfrm>
    </dsp:sp>
    <dsp:sp modelId="{0BDA9674-99DC-4916-B3DF-5A32A4757646}">
      <dsp:nvSpPr>
        <dsp:cNvPr id="0" name=""/>
        <dsp:cNvSpPr/>
      </dsp:nvSpPr>
      <dsp:spPr>
        <a:xfrm rot="10800000">
          <a:off x="0" y="297"/>
          <a:ext cx="2667000" cy="1346757"/>
        </a:xfrm>
        <a:prstGeom prst="upArrowCallout">
          <a:avLst/>
        </a:prstGeom>
        <a:gradFill rotWithShape="0">
          <a:gsLst>
            <a:gs pos="0">
              <a:schemeClr val="dk2">
                <a:hueOff val="0"/>
                <a:satOff val="0"/>
                <a:lumOff val="0"/>
                <a:alphaOff val="0"/>
                <a:tint val="98000"/>
                <a:shade val="25000"/>
                <a:satMod val="250000"/>
              </a:schemeClr>
            </a:gs>
            <a:gs pos="68000">
              <a:schemeClr val="dk2">
                <a:hueOff val="0"/>
                <a:satOff val="0"/>
                <a:lumOff val="0"/>
                <a:alphaOff val="0"/>
                <a:tint val="86000"/>
                <a:satMod val="115000"/>
              </a:schemeClr>
            </a:gs>
            <a:gs pos="100000">
              <a:schemeClr val="dk2">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dk2">
              <a:hueOff val="0"/>
              <a:satOff val="0"/>
              <a:lumOff val="0"/>
              <a:alphaOff val="0"/>
              <a:shade val="9000"/>
              <a:alpha val="48000"/>
              <a:satMod val="105000"/>
            </a:scheme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Aqueous Phase</a:t>
          </a:r>
          <a:endParaRPr lang="en-US" sz="1600" kern="1200" dirty="0">
            <a:latin typeface="Times New Roman" pitchFamily="18" charset="0"/>
            <a:cs typeface="Times New Roman" pitchFamily="18" charset="0"/>
          </a:endParaRPr>
        </a:p>
      </dsp:txBody>
      <dsp:txXfrm rot="-10800000">
        <a:off x="0" y="297"/>
        <a:ext cx="2667000" cy="472711"/>
      </dsp:txXfrm>
    </dsp:sp>
    <dsp:sp modelId="{6CBAB5C9-689D-4410-BBF7-FED811574C1C}">
      <dsp:nvSpPr>
        <dsp:cNvPr id="0" name=""/>
        <dsp:cNvSpPr/>
      </dsp:nvSpPr>
      <dsp:spPr>
        <a:xfrm>
          <a:off x="0" y="473009"/>
          <a:ext cx="2667000" cy="402680"/>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Increased PVA conc.</a:t>
          </a:r>
          <a:endParaRPr lang="en-US" sz="1600" kern="1200" dirty="0">
            <a:latin typeface="Times New Roman" pitchFamily="18" charset="0"/>
            <a:cs typeface="Times New Roman" pitchFamily="18" charset="0"/>
          </a:endParaRPr>
        </a:p>
      </dsp:txBody>
      <dsp:txXfrm>
        <a:off x="0" y="473009"/>
        <a:ext cx="2667000" cy="40268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78853"/>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Release kinetics of DOX and ICG</a:t>
          </a:r>
          <a:endParaRPr lang="en-US" sz="2000" kern="1200" dirty="0"/>
        </a:p>
      </dsp:txBody>
      <dsp:txXfrm>
        <a:off x="23376" y="23376"/>
        <a:ext cx="7804896" cy="4321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B2FDD-F11B-48E5-8702-9608225F4B3C}">
      <dsp:nvSpPr>
        <dsp:cNvPr id="0" name=""/>
        <dsp:cNvSpPr/>
      </dsp:nvSpPr>
      <dsp:spPr>
        <a:xfrm rot="5400000">
          <a:off x="-83531" y="85554"/>
          <a:ext cx="556878" cy="389815"/>
        </a:xfrm>
        <a:prstGeom prst="chevron">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w="9525" cap="flat" cmpd="sng" algn="ctr">
          <a:solidFill>
            <a:schemeClr val="accent3">
              <a:shade val="50000"/>
              <a:hueOff val="0"/>
              <a:satOff val="0"/>
              <a:lumOff val="0"/>
              <a:alphaOff val="0"/>
            </a:schemeClr>
          </a:solidFill>
          <a:prstDash val="solid"/>
        </a:ln>
        <a:effectLst>
          <a:outerShdw blurRad="57150" dist="38100" dir="5400000" algn="ctr" rotWithShape="0">
            <a:schemeClr val="accent3">
              <a:shade val="50000"/>
              <a:hueOff val="0"/>
              <a:satOff val="0"/>
              <a:lumOff val="0"/>
              <a:alphaOff val="0"/>
              <a:shade val="9000"/>
              <a:alpha val="48000"/>
              <a:satMod val="105000"/>
            </a:scheme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 </a:t>
          </a:r>
          <a:endParaRPr lang="en-US" sz="1800" kern="1200" dirty="0">
            <a:latin typeface="Times New Roman" pitchFamily="18" charset="0"/>
            <a:cs typeface="Times New Roman" pitchFamily="18" charset="0"/>
          </a:endParaRPr>
        </a:p>
      </dsp:txBody>
      <dsp:txXfrm rot="-5400000">
        <a:off x="1" y="196931"/>
        <a:ext cx="389815" cy="167063"/>
      </dsp:txXfrm>
    </dsp:sp>
    <dsp:sp modelId="{38EBBE34-1823-41DE-984A-7F2683844A5E}">
      <dsp:nvSpPr>
        <dsp:cNvPr id="0" name=""/>
        <dsp:cNvSpPr/>
      </dsp:nvSpPr>
      <dsp:spPr>
        <a:xfrm rot="5400000">
          <a:off x="3061826" y="-2669988"/>
          <a:ext cx="362161" cy="5706184"/>
        </a:xfrm>
        <a:prstGeom prst="round2SameRect">
          <a:avLst/>
        </a:prstGeom>
        <a:solidFill>
          <a:schemeClr val="lt1">
            <a:alpha val="90000"/>
            <a:hueOff val="0"/>
            <a:satOff val="0"/>
            <a:lumOff val="0"/>
            <a:alphaOff val="0"/>
          </a:schemeClr>
        </a:solidFill>
        <a:ln w="9525" cap="flat" cmpd="sng" algn="ctr">
          <a:solidFill>
            <a:schemeClr val="accent3">
              <a:shade val="5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Mutation</a:t>
          </a:r>
          <a:endParaRPr lang="en-US" sz="1800" kern="1200" dirty="0">
            <a:latin typeface="Times New Roman" pitchFamily="18" charset="0"/>
            <a:cs typeface="Times New Roman" pitchFamily="18" charset="0"/>
          </a:endParaRPr>
        </a:p>
      </dsp:txBody>
      <dsp:txXfrm rot="-5400000">
        <a:off x="389815" y="19702"/>
        <a:ext cx="5688505" cy="326803"/>
      </dsp:txXfrm>
    </dsp:sp>
    <dsp:sp modelId="{2C405796-7FD1-4805-A933-595CA50F01C9}">
      <dsp:nvSpPr>
        <dsp:cNvPr id="0" name=""/>
        <dsp:cNvSpPr/>
      </dsp:nvSpPr>
      <dsp:spPr>
        <a:xfrm rot="5400000">
          <a:off x="-83531" y="510473"/>
          <a:ext cx="556878" cy="389815"/>
        </a:xfrm>
        <a:prstGeom prst="chevron">
          <a:avLst/>
        </a:prstGeom>
        <a:gradFill rotWithShape="0">
          <a:gsLst>
            <a:gs pos="0">
              <a:schemeClr val="accent3">
                <a:shade val="50000"/>
                <a:hueOff val="49721"/>
                <a:satOff val="-13954"/>
                <a:lumOff val="19588"/>
                <a:alphaOff val="0"/>
                <a:tint val="70000"/>
                <a:satMod val="130000"/>
              </a:schemeClr>
            </a:gs>
            <a:gs pos="43000">
              <a:schemeClr val="accent3">
                <a:shade val="50000"/>
                <a:hueOff val="49721"/>
                <a:satOff val="-13954"/>
                <a:lumOff val="19588"/>
                <a:alphaOff val="0"/>
                <a:tint val="44000"/>
                <a:satMod val="165000"/>
              </a:schemeClr>
            </a:gs>
            <a:gs pos="93000">
              <a:schemeClr val="accent3">
                <a:shade val="50000"/>
                <a:hueOff val="49721"/>
                <a:satOff val="-13954"/>
                <a:lumOff val="19588"/>
                <a:alphaOff val="0"/>
                <a:tint val="15000"/>
                <a:satMod val="165000"/>
              </a:schemeClr>
            </a:gs>
            <a:gs pos="100000">
              <a:schemeClr val="accent3">
                <a:shade val="50000"/>
                <a:hueOff val="49721"/>
                <a:satOff val="-13954"/>
                <a:lumOff val="19588"/>
                <a:alphaOff val="0"/>
                <a:tint val="5000"/>
                <a:satMod val="250000"/>
              </a:schemeClr>
            </a:gs>
          </a:gsLst>
          <a:path path="circle">
            <a:fillToRect l="50000" t="130000" r="50000" b="-30000"/>
          </a:path>
        </a:gradFill>
        <a:ln w="9525" cap="flat" cmpd="sng" algn="ctr">
          <a:solidFill>
            <a:schemeClr val="accent3">
              <a:shade val="50000"/>
              <a:hueOff val="49721"/>
              <a:satOff val="-13954"/>
              <a:lumOff val="19588"/>
              <a:alphaOff val="0"/>
            </a:schemeClr>
          </a:solidFill>
          <a:prstDash val="solid"/>
        </a:ln>
        <a:effectLst>
          <a:outerShdw blurRad="57150" dist="38100" dir="5400000" algn="ctr" rotWithShape="0">
            <a:schemeClr val="accent3">
              <a:shade val="50000"/>
              <a:hueOff val="49721"/>
              <a:satOff val="-13954"/>
              <a:lumOff val="19588"/>
              <a:alphaOff val="0"/>
              <a:shade val="9000"/>
              <a:alpha val="48000"/>
              <a:satMod val="105000"/>
            </a:scheme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 </a:t>
          </a:r>
          <a:endParaRPr lang="en-US" sz="1800" kern="1200" dirty="0">
            <a:latin typeface="Times New Roman" pitchFamily="18" charset="0"/>
            <a:cs typeface="Times New Roman" pitchFamily="18" charset="0"/>
          </a:endParaRPr>
        </a:p>
      </dsp:txBody>
      <dsp:txXfrm rot="-5400000">
        <a:off x="1" y="621850"/>
        <a:ext cx="389815" cy="167063"/>
      </dsp:txXfrm>
    </dsp:sp>
    <dsp:sp modelId="{98278239-5B7D-4B1B-9775-92DF082A6C60}">
      <dsp:nvSpPr>
        <dsp:cNvPr id="0" name=""/>
        <dsp:cNvSpPr/>
      </dsp:nvSpPr>
      <dsp:spPr>
        <a:xfrm rot="5400000">
          <a:off x="3061921" y="-2245165"/>
          <a:ext cx="361971" cy="5706184"/>
        </a:xfrm>
        <a:prstGeom prst="round2SameRect">
          <a:avLst/>
        </a:prstGeom>
        <a:solidFill>
          <a:schemeClr val="lt1">
            <a:alpha val="90000"/>
            <a:hueOff val="0"/>
            <a:satOff val="0"/>
            <a:lumOff val="0"/>
            <a:alphaOff val="0"/>
          </a:schemeClr>
        </a:solidFill>
        <a:ln w="9525" cap="flat" cmpd="sng" algn="ctr">
          <a:solidFill>
            <a:schemeClr val="accent3">
              <a:shade val="50000"/>
              <a:hueOff val="49721"/>
              <a:satOff val="-13954"/>
              <a:lumOff val="1958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Uncontrolled Cell Division</a:t>
          </a:r>
          <a:endParaRPr lang="en-US" sz="1800" kern="1200" dirty="0">
            <a:latin typeface="Times New Roman" pitchFamily="18" charset="0"/>
            <a:cs typeface="Times New Roman" pitchFamily="18" charset="0"/>
          </a:endParaRPr>
        </a:p>
      </dsp:txBody>
      <dsp:txXfrm rot="-5400000">
        <a:off x="389815" y="444611"/>
        <a:ext cx="5688514" cy="326631"/>
      </dsp:txXfrm>
    </dsp:sp>
    <dsp:sp modelId="{9AC525C2-43A4-4A53-9463-25BDE71CE03D}">
      <dsp:nvSpPr>
        <dsp:cNvPr id="0" name=""/>
        <dsp:cNvSpPr/>
      </dsp:nvSpPr>
      <dsp:spPr>
        <a:xfrm rot="5400000">
          <a:off x="-83531" y="935392"/>
          <a:ext cx="556878" cy="389815"/>
        </a:xfrm>
        <a:prstGeom prst="chevron">
          <a:avLst/>
        </a:prstGeom>
        <a:gradFill rotWithShape="0">
          <a:gsLst>
            <a:gs pos="0">
              <a:schemeClr val="accent3">
                <a:shade val="50000"/>
                <a:hueOff val="99442"/>
                <a:satOff val="-27907"/>
                <a:lumOff val="39175"/>
                <a:alphaOff val="0"/>
                <a:tint val="70000"/>
                <a:satMod val="130000"/>
              </a:schemeClr>
            </a:gs>
            <a:gs pos="43000">
              <a:schemeClr val="accent3">
                <a:shade val="50000"/>
                <a:hueOff val="99442"/>
                <a:satOff val="-27907"/>
                <a:lumOff val="39175"/>
                <a:alphaOff val="0"/>
                <a:tint val="44000"/>
                <a:satMod val="165000"/>
              </a:schemeClr>
            </a:gs>
            <a:gs pos="93000">
              <a:schemeClr val="accent3">
                <a:shade val="50000"/>
                <a:hueOff val="99442"/>
                <a:satOff val="-27907"/>
                <a:lumOff val="39175"/>
                <a:alphaOff val="0"/>
                <a:tint val="15000"/>
                <a:satMod val="165000"/>
              </a:schemeClr>
            </a:gs>
            <a:gs pos="100000">
              <a:schemeClr val="accent3">
                <a:shade val="50000"/>
                <a:hueOff val="99442"/>
                <a:satOff val="-27907"/>
                <a:lumOff val="39175"/>
                <a:alphaOff val="0"/>
                <a:tint val="5000"/>
                <a:satMod val="250000"/>
              </a:schemeClr>
            </a:gs>
          </a:gsLst>
          <a:path path="circle">
            <a:fillToRect l="50000" t="130000" r="50000" b="-30000"/>
          </a:path>
        </a:gradFill>
        <a:ln w="9525" cap="flat" cmpd="sng" algn="ctr">
          <a:solidFill>
            <a:schemeClr val="accent3">
              <a:shade val="50000"/>
              <a:hueOff val="99442"/>
              <a:satOff val="-27907"/>
              <a:lumOff val="39175"/>
              <a:alphaOff val="0"/>
            </a:schemeClr>
          </a:solidFill>
          <a:prstDash val="solid"/>
        </a:ln>
        <a:effectLst>
          <a:outerShdw blurRad="57150" dist="38100" dir="5400000" algn="ctr" rotWithShape="0">
            <a:schemeClr val="accent3">
              <a:shade val="50000"/>
              <a:hueOff val="99442"/>
              <a:satOff val="-27907"/>
              <a:lumOff val="39175"/>
              <a:alphaOff val="0"/>
              <a:shade val="9000"/>
              <a:alpha val="48000"/>
              <a:satMod val="105000"/>
            </a:scheme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 </a:t>
          </a:r>
          <a:endParaRPr lang="en-US" sz="1800" kern="1200" dirty="0">
            <a:latin typeface="Times New Roman" pitchFamily="18" charset="0"/>
            <a:cs typeface="Times New Roman" pitchFamily="18" charset="0"/>
          </a:endParaRPr>
        </a:p>
      </dsp:txBody>
      <dsp:txXfrm rot="-5400000">
        <a:off x="1" y="1046769"/>
        <a:ext cx="389815" cy="167063"/>
      </dsp:txXfrm>
    </dsp:sp>
    <dsp:sp modelId="{16DB8437-01D0-4087-8840-796098EA6825}">
      <dsp:nvSpPr>
        <dsp:cNvPr id="0" name=""/>
        <dsp:cNvSpPr/>
      </dsp:nvSpPr>
      <dsp:spPr>
        <a:xfrm rot="5400000">
          <a:off x="3061921" y="-1820246"/>
          <a:ext cx="361971" cy="5706184"/>
        </a:xfrm>
        <a:prstGeom prst="round2SameRect">
          <a:avLst/>
        </a:prstGeom>
        <a:solidFill>
          <a:schemeClr val="lt1">
            <a:alpha val="90000"/>
            <a:hueOff val="0"/>
            <a:satOff val="0"/>
            <a:lumOff val="0"/>
            <a:alphaOff val="0"/>
          </a:schemeClr>
        </a:solidFill>
        <a:ln w="9525" cap="flat" cmpd="sng" algn="ctr">
          <a:solidFill>
            <a:schemeClr val="accent3">
              <a:shade val="50000"/>
              <a:hueOff val="99442"/>
              <a:satOff val="-27907"/>
              <a:lumOff val="3917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Lack of Contact Inhibition</a:t>
          </a:r>
          <a:endParaRPr lang="en-US" sz="1800" kern="1200" dirty="0">
            <a:latin typeface="Times New Roman" pitchFamily="18" charset="0"/>
            <a:cs typeface="Times New Roman" pitchFamily="18" charset="0"/>
          </a:endParaRPr>
        </a:p>
      </dsp:txBody>
      <dsp:txXfrm rot="-5400000">
        <a:off x="389815" y="869530"/>
        <a:ext cx="5688514" cy="326631"/>
      </dsp:txXfrm>
    </dsp:sp>
    <dsp:sp modelId="{C2285119-98AB-4964-986A-DCF1E2C3668B}">
      <dsp:nvSpPr>
        <dsp:cNvPr id="0" name=""/>
        <dsp:cNvSpPr/>
      </dsp:nvSpPr>
      <dsp:spPr>
        <a:xfrm rot="5400000">
          <a:off x="-83531" y="1360311"/>
          <a:ext cx="556878" cy="389815"/>
        </a:xfrm>
        <a:prstGeom prst="chevron">
          <a:avLst/>
        </a:prstGeom>
        <a:gradFill rotWithShape="0">
          <a:gsLst>
            <a:gs pos="0">
              <a:schemeClr val="accent3">
                <a:shade val="50000"/>
                <a:hueOff val="99442"/>
                <a:satOff val="-27907"/>
                <a:lumOff val="39175"/>
                <a:alphaOff val="0"/>
                <a:tint val="70000"/>
                <a:satMod val="130000"/>
              </a:schemeClr>
            </a:gs>
            <a:gs pos="43000">
              <a:schemeClr val="accent3">
                <a:shade val="50000"/>
                <a:hueOff val="99442"/>
                <a:satOff val="-27907"/>
                <a:lumOff val="39175"/>
                <a:alphaOff val="0"/>
                <a:tint val="44000"/>
                <a:satMod val="165000"/>
              </a:schemeClr>
            </a:gs>
            <a:gs pos="93000">
              <a:schemeClr val="accent3">
                <a:shade val="50000"/>
                <a:hueOff val="99442"/>
                <a:satOff val="-27907"/>
                <a:lumOff val="39175"/>
                <a:alphaOff val="0"/>
                <a:tint val="15000"/>
                <a:satMod val="165000"/>
              </a:schemeClr>
            </a:gs>
            <a:gs pos="100000">
              <a:schemeClr val="accent3">
                <a:shade val="50000"/>
                <a:hueOff val="99442"/>
                <a:satOff val="-27907"/>
                <a:lumOff val="39175"/>
                <a:alphaOff val="0"/>
                <a:tint val="5000"/>
                <a:satMod val="250000"/>
              </a:schemeClr>
            </a:gs>
          </a:gsLst>
          <a:path path="circle">
            <a:fillToRect l="50000" t="130000" r="50000" b="-30000"/>
          </a:path>
        </a:gradFill>
        <a:ln w="9525" cap="flat" cmpd="sng" algn="ctr">
          <a:solidFill>
            <a:schemeClr val="accent3">
              <a:shade val="50000"/>
              <a:hueOff val="99442"/>
              <a:satOff val="-27907"/>
              <a:lumOff val="39175"/>
              <a:alphaOff val="0"/>
            </a:schemeClr>
          </a:solidFill>
          <a:prstDash val="solid"/>
        </a:ln>
        <a:effectLst>
          <a:outerShdw blurRad="57150" dist="38100" dir="5400000" algn="ctr" rotWithShape="0">
            <a:schemeClr val="accent3">
              <a:shade val="50000"/>
              <a:hueOff val="99442"/>
              <a:satOff val="-27907"/>
              <a:lumOff val="39175"/>
              <a:alphaOff val="0"/>
              <a:shade val="9000"/>
              <a:alpha val="48000"/>
              <a:satMod val="105000"/>
            </a:scheme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en-US" sz="1800" kern="1200" dirty="0">
            <a:latin typeface="Times New Roman" pitchFamily="18" charset="0"/>
            <a:cs typeface="Times New Roman" pitchFamily="18" charset="0"/>
          </a:endParaRPr>
        </a:p>
      </dsp:txBody>
      <dsp:txXfrm rot="-5400000">
        <a:off x="1" y="1471688"/>
        <a:ext cx="389815" cy="167063"/>
      </dsp:txXfrm>
    </dsp:sp>
    <dsp:sp modelId="{A1EB6E73-3B7B-461E-8A7F-8758E1A4B723}">
      <dsp:nvSpPr>
        <dsp:cNvPr id="0" name=""/>
        <dsp:cNvSpPr/>
      </dsp:nvSpPr>
      <dsp:spPr>
        <a:xfrm rot="5400000">
          <a:off x="3061921" y="-1395327"/>
          <a:ext cx="361971" cy="5706184"/>
        </a:xfrm>
        <a:prstGeom prst="round2SameRect">
          <a:avLst/>
        </a:prstGeom>
        <a:solidFill>
          <a:schemeClr val="lt1">
            <a:alpha val="90000"/>
            <a:hueOff val="0"/>
            <a:satOff val="0"/>
            <a:lumOff val="0"/>
            <a:alphaOff val="0"/>
          </a:schemeClr>
        </a:solidFill>
        <a:ln w="9525" cap="flat" cmpd="sng" algn="ctr">
          <a:solidFill>
            <a:schemeClr val="accent3">
              <a:shade val="50000"/>
              <a:hueOff val="99442"/>
              <a:satOff val="-27907"/>
              <a:lumOff val="3917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Angiogenesis</a:t>
          </a:r>
          <a:endParaRPr lang="en-US" sz="1800" kern="1200" dirty="0">
            <a:latin typeface="Times New Roman" pitchFamily="18" charset="0"/>
            <a:cs typeface="Times New Roman" pitchFamily="18" charset="0"/>
          </a:endParaRPr>
        </a:p>
      </dsp:txBody>
      <dsp:txXfrm rot="-5400000">
        <a:off x="389815" y="1294449"/>
        <a:ext cx="5688514" cy="326631"/>
      </dsp:txXfrm>
    </dsp:sp>
    <dsp:sp modelId="{2A54A5C1-B030-4F93-8EF6-B9A13AE9D208}">
      <dsp:nvSpPr>
        <dsp:cNvPr id="0" name=""/>
        <dsp:cNvSpPr/>
      </dsp:nvSpPr>
      <dsp:spPr>
        <a:xfrm rot="5400000">
          <a:off x="-83531" y="1785230"/>
          <a:ext cx="556878" cy="389815"/>
        </a:xfrm>
        <a:prstGeom prst="chevron">
          <a:avLst/>
        </a:prstGeom>
        <a:gradFill rotWithShape="0">
          <a:gsLst>
            <a:gs pos="0">
              <a:schemeClr val="accent3">
                <a:shade val="50000"/>
                <a:hueOff val="49721"/>
                <a:satOff val="-13954"/>
                <a:lumOff val="19588"/>
                <a:alphaOff val="0"/>
                <a:tint val="70000"/>
                <a:satMod val="130000"/>
              </a:schemeClr>
            </a:gs>
            <a:gs pos="43000">
              <a:schemeClr val="accent3">
                <a:shade val="50000"/>
                <a:hueOff val="49721"/>
                <a:satOff val="-13954"/>
                <a:lumOff val="19588"/>
                <a:alphaOff val="0"/>
                <a:tint val="44000"/>
                <a:satMod val="165000"/>
              </a:schemeClr>
            </a:gs>
            <a:gs pos="93000">
              <a:schemeClr val="accent3">
                <a:shade val="50000"/>
                <a:hueOff val="49721"/>
                <a:satOff val="-13954"/>
                <a:lumOff val="19588"/>
                <a:alphaOff val="0"/>
                <a:tint val="15000"/>
                <a:satMod val="165000"/>
              </a:schemeClr>
            </a:gs>
            <a:gs pos="100000">
              <a:schemeClr val="accent3">
                <a:shade val="50000"/>
                <a:hueOff val="49721"/>
                <a:satOff val="-13954"/>
                <a:lumOff val="19588"/>
                <a:alphaOff val="0"/>
                <a:tint val="5000"/>
                <a:satMod val="250000"/>
              </a:schemeClr>
            </a:gs>
          </a:gsLst>
          <a:path path="circle">
            <a:fillToRect l="50000" t="130000" r="50000" b="-30000"/>
          </a:path>
        </a:gradFill>
        <a:ln w="9525" cap="flat" cmpd="sng" algn="ctr">
          <a:solidFill>
            <a:schemeClr val="accent3">
              <a:shade val="50000"/>
              <a:hueOff val="49721"/>
              <a:satOff val="-13954"/>
              <a:lumOff val="19588"/>
              <a:alphaOff val="0"/>
            </a:schemeClr>
          </a:solidFill>
          <a:prstDash val="solid"/>
        </a:ln>
        <a:effectLst>
          <a:outerShdw blurRad="57150" dist="38100" dir="5400000" algn="ctr" rotWithShape="0">
            <a:schemeClr val="accent3">
              <a:shade val="50000"/>
              <a:hueOff val="49721"/>
              <a:satOff val="-13954"/>
              <a:lumOff val="19588"/>
              <a:alphaOff val="0"/>
              <a:shade val="9000"/>
              <a:alpha val="48000"/>
              <a:satMod val="105000"/>
            </a:schemeClr>
          </a:outerShdw>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en-US" sz="1800" kern="1200" dirty="0">
            <a:latin typeface="Times New Roman" pitchFamily="18" charset="0"/>
            <a:cs typeface="Times New Roman" pitchFamily="18" charset="0"/>
          </a:endParaRPr>
        </a:p>
      </dsp:txBody>
      <dsp:txXfrm rot="-5400000">
        <a:off x="1" y="1896607"/>
        <a:ext cx="389815" cy="167063"/>
      </dsp:txXfrm>
    </dsp:sp>
    <dsp:sp modelId="{C7465C77-407E-4C1D-979D-6BFCE6E79B4C}">
      <dsp:nvSpPr>
        <dsp:cNvPr id="0" name=""/>
        <dsp:cNvSpPr/>
      </dsp:nvSpPr>
      <dsp:spPr>
        <a:xfrm rot="5400000">
          <a:off x="3061921" y="-970408"/>
          <a:ext cx="361971" cy="5706184"/>
        </a:xfrm>
        <a:prstGeom prst="round2SameRect">
          <a:avLst/>
        </a:prstGeom>
        <a:solidFill>
          <a:schemeClr val="lt1">
            <a:alpha val="90000"/>
            <a:hueOff val="0"/>
            <a:satOff val="0"/>
            <a:lumOff val="0"/>
            <a:alphaOff val="0"/>
          </a:schemeClr>
        </a:solidFill>
        <a:ln w="9525" cap="flat" cmpd="sng" algn="ctr">
          <a:solidFill>
            <a:schemeClr val="accent3">
              <a:shade val="50000"/>
              <a:hueOff val="49721"/>
              <a:satOff val="-13954"/>
              <a:lumOff val="1958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New Roman" pitchFamily="18" charset="0"/>
              <a:cs typeface="Times New Roman" pitchFamily="18" charset="0"/>
            </a:rPr>
            <a:t>Metastasis</a:t>
          </a:r>
          <a:endParaRPr lang="en-US" sz="1800" kern="1200" dirty="0">
            <a:latin typeface="Times New Roman" pitchFamily="18" charset="0"/>
            <a:cs typeface="Times New Roman" pitchFamily="18" charset="0"/>
          </a:endParaRPr>
        </a:p>
      </dsp:txBody>
      <dsp:txXfrm rot="-5400000">
        <a:off x="389815" y="1719368"/>
        <a:ext cx="5688514" cy="32663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47099-34CF-4CC3-9871-49EBF41C6886}">
      <dsp:nvSpPr>
        <dsp:cNvPr id="0" name=""/>
        <dsp:cNvSpPr/>
      </dsp:nvSpPr>
      <dsp:spPr>
        <a:xfrm>
          <a:off x="0" y="663"/>
          <a:ext cx="2209800" cy="4694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n-US" sz="1400" kern="1200" smtClean="0">
              <a:latin typeface="Times New Roman" pitchFamily="18" charset="0"/>
              <a:cs typeface="Times New Roman" pitchFamily="18" charset="0"/>
            </a:rPr>
            <a:t>Biphasic pattern</a:t>
          </a:r>
          <a:endParaRPr lang="en-US" sz="1400" kern="1200">
            <a:latin typeface="Times New Roman" pitchFamily="18" charset="0"/>
            <a:cs typeface="Times New Roman" pitchFamily="18" charset="0"/>
          </a:endParaRPr>
        </a:p>
      </dsp:txBody>
      <dsp:txXfrm>
        <a:off x="22916" y="23579"/>
        <a:ext cx="2163968" cy="423613"/>
      </dsp:txXfrm>
    </dsp:sp>
    <dsp:sp modelId="{95831B17-0D43-4CA9-8F98-7339B89FE2FE}">
      <dsp:nvSpPr>
        <dsp:cNvPr id="0" name=""/>
        <dsp:cNvSpPr/>
      </dsp:nvSpPr>
      <dsp:spPr>
        <a:xfrm>
          <a:off x="0" y="482807"/>
          <a:ext cx="2209800" cy="4694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n-US" sz="1400" kern="1200" smtClean="0">
              <a:latin typeface="Times New Roman" pitchFamily="18" charset="0"/>
              <a:cs typeface="Times New Roman" pitchFamily="18" charset="0"/>
            </a:rPr>
            <a:t>Initial burst release</a:t>
          </a:r>
          <a:endParaRPr lang="en-US" sz="1400" kern="1200">
            <a:latin typeface="Times New Roman" pitchFamily="18" charset="0"/>
            <a:cs typeface="Times New Roman" pitchFamily="18" charset="0"/>
          </a:endParaRPr>
        </a:p>
      </dsp:txBody>
      <dsp:txXfrm>
        <a:off x="22916" y="505723"/>
        <a:ext cx="2163968" cy="423613"/>
      </dsp:txXfrm>
    </dsp:sp>
    <dsp:sp modelId="{A18E9242-DBF6-4A10-9D16-5287AF1BD587}">
      <dsp:nvSpPr>
        <dsp:cNvPr id="0" name=""/>
        <dsp:cNvSpPr/>
      </dsp:nvSpPr>
      <dsp:spPr>
        <a:xfrm>
          <a:off x="0" y="964951"/>
          <a:ext cx="2209800" cy="4694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n-US" sz="1400" kern="1200" dirty="0" smtClean="0">
              <a:latin typeface="Times New Roman" pitchFamily="18" charset="0"/>
              <a:cs typeface="Times New Roman" pitchFamily="18" charset="0"/>
            </a:rPr>
            <a:t>Diffusion-initiated release </a:t>
          </a:r>
          <a:endParaRPr lang="en-US" sz="1400" kern="1200" dirty="0">
            <a:latin typeface="Times New Roman" pitchFamily="18" charset="0"/>
            <a:cs typeface="Times New Roman" pitchFamily="18" charset="0"/>
          </a:endParaRPr>
        </a:p>
      </dsp:txBody>
      <dsp:txXfrm>
        <a:off x="22916" y="987867"/>
        <a:ext cx="2163968" cy="423613"/>
      </dsp:txXfrm>
    </dsp:sp>
    <dsp:sp modelId="{EBA4FD0A-A1C8-46DB-9597-D125D247CAFA}">
      <dsp:nvSpPr>
        <dsp:cNvPr id="0" name=""/>
        <dsp:cNvSpPr/>
      </dsp:nvSpPr>
      <dsp:spPr>
        <a:xfrm>
          <a:off x="0" y="1447095"/>
          <a:ext cx="2209800" cy="4694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n-US" sz="1400" kern="1200" dirty="0" smtClean="0">
              <a:latin typeface="Times New Roman" pitchFamily="18" charset="0"/>
              <a:cs typeface="Times New Roman" pitchFamily="18" charset="0"/>
            </a:rPr>
            <a:t>ICG release faster</a:t>
          </a:r>
          <a:endParaRPr lang="en-US" sz="1400" kern="1200" dirty="0">
            <a:latin typeface="Times New Roman" pitchFamily="18" charset="0"/>
            <a:cs typeface="Times New Roman" pitchFamily="18" charset="0"/>
          </a:endParaRPr>
        </a:p>
      </dsp:txBody>
      <dsp:txXfrm>
        <a:off x="22916" y="1470011"/>
        <a:ext cx="2163968" cy="423613"/>
      </dsp:txXfrm>
    </dsp:sp>
    <dsp:sp modelId="{ED50342C-1236-4ED3-9D47-5E372B9FC34F}">
      <dsp:nvSpPr>
        <dsp:cNvPr id="0" name=""/>
        <dsp:cNvSpPr/>
      </dsp:nvSpPr>
      <dsp:spPr>
        <a:xfrm>
          <a:off x="0" y="1929238"/>
          <a:ext cx="2209800" cy="46944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rtl="0">
            <a:lnSpc>
              <a:spcPct val="90000"/>
            </a:lnSpc>
            <a:spcBef>
              <a:spcPct val="0"/>
            </a:spcBef>
            <a:spcAft>
              <a:spcPct val="35000"/>
            </a:spcAft>
          </a:pPr>
          <a:r>
            <a:rPr lang="en-US" sz="1400" kern="1200" smtClean="0">
              <a:latin typeface="Times New Roman" pitchFamily="18" charset="0"/>
              <a:cs typeface="Times New Roman" pitchFamily="18" charset="0"/>
            </a:rPr>
            <a:t>Incomplete release of both drugs</a:t>
          </a:r>
          <a:endParaRPr lang="en-US" sz="1400" kern="1200">
            <a:latin typeface="Times New Roman" pitchFamily="18" charset="0"/>
            <a:cs typeface="Times New Roman" pitchFamily="18" charset="0"/>
          </a:endParaRPr>
        </a:p>
      </dsp:txBody>
      <dsp:txXfrm>
        <a:off x="22916" y="1952154"/>
        <a:ext cx="2163968" cy="42361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78853"/>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Cellular uptake and Sub-cellular localization of DOX</a:t>
          </a:r>
          <a:endParaRPr lang="en-US" sz="2000" kern="1200" dirty="0"/>
        </a:p>
      </dsp:txBody>
      <dsp:txXfrm>
        <a:off x="23376" y="23376"/>
        <a:ext cx="7804896" cy="432101"/>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78853"/>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Cytotoxicity of ICG-DOX-PLGA-NPs</a:t>
          </a:r>
          <a:endParaRPr lang="en-US" sz="2000" kern="1200" dirty="0"/>
        </a:p>
      </dsp:txBody>
      <dsp:txXfrm>
        <a:off x="23376" y="23376"/>
        <a:ext cx="7804896" cy="432101"/>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78853"/>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Temperature profile during hyperthermia treatment</a:t>
          </a:r>
          <a:endParaRPr lang="en-US" sz="2000" kern="1200" dirty="0"/>
        </a:p>
      </dsp:txBody>
      <dsp:txXfrm>
        <a:off x="23376" y="23376"/>
        <a:ext cx="7804896" cy="432101"/>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78853"/>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Effect of ICG without DOX</a:t>
          </a:r>
          <a:endParaRPr lang="en-US" sz="2000" kern="1200" dirty="0"/>
        </a:p>
      </dsp:txBody>
      <dsp:txXfrm>
        <a:off x="23376" y="23376"/>
        <a:ext cx="7804896" cy="432101"/>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78853"/>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Effect of DOX with non-laser/incubator treatment</a:t>
          </a:r>
          <a:endParaRPr lang="en-US" sz="2000" kern="1200" dirty="0"/>
        </a:p>
      </dsp:txBody>
      <dsp:txXfrm>
        <a:off x="23376" y="23376"/>
        <a:ext cx="7804896" cy="432101"/>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78853"/>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Effect of DOX with ICG and laser treatment</a:t>
          </a:r>
          <a:endParaRPr lang="en-US" sz="2000" kern="1200" dirty="0"/>
        </a:p>
      </dsp:txBody>
      <dsp:txXfrm>
        <a:off x="23376" y="23376"/>
        <a:ext cx="7804896" cy="432101"/>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78853"/>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Comparison between the combinational treatments</a:t>
          </a:r>
          <a:endParaRPr lang="en-US" sz="2000" kern="1200" dirty="0"/>
        </a:p>
      </dsp:txBody>
      <dsp:txXfrm>
        <a:off x="23376" y="23376"/>
        <a:ext cx="7804896" cy="432101"/>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78853"/>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Conclusion</a:t>
          </a:r>
          <a:endParaRPr lang="en-US" sz="2000" kern="1200" dirty="0"/>
        </a:p>
      </dsp:txBody>
      <dsp:txXfrm>
        <a:off x="23376" y="23376"/>
        <a:ext cx="7804896" cy="432101"/>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F9C3A-EC97-4C13-AD6B-61DAC39F2CF1}">
      <dsp:nvSpPr>
        <dsp:cNvPr id="0" name=""/>
        <dsp:cNvSpPr/>
      </dsp:nvSpPr>
      <dsp:spPr>
        <a:xfrm>
          <a:off x="0" y="470"/>
          <a:ext cx="7772400"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latin typeface="Times New Roman" pitchFamily="18" charset="0"/>
              <a:cs typeface="Times New Roman" pitchFamily="18" charset="0"/>
            </a:rPr>
            <a:t>Combinational treatment using ICG-DOX-PLGANPs prominently effective on DOX resistant MDR cancer cells.</a:t>
          </a:r>
          <a:endParaRPr lang="en-US" sz="2000" kern="1200" dirty="0">
            <a:latin typeface="Times New Roman" pitchFamily="18" charset="0"/>
            <a:cs typeface="Times New Roman" pitchFamily="18" charset="0"/>
          </a:endParaRPr>
        </a:p>
      </dsp:txBody>
      <dsp:txXfrm>
        <a:off x="37467" y="37937"/>
        <a:ext cx="7697466" cy="692586"/>
      </dsp:txXfrm>
    </dsp:sp>
    <dsp:sp modelId="{C3F898EB-CD46-4A19-A2A5-09059F7F0CCA}">
      <dsp:nvSpPr>
        <dsp:cNvPr id="0" name=""/>
        <dsp:cNvSpPr/>
      </dsp:nvSpPr>
      <dsp:spPr>
        <a:xfrm>
          <a:off x="0" y="886070"/>
          <a:ext cx="7772400"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latin typeface="Times New Roman" pitchFamily="18" charset="0"/>
              <a:cs typeface="Times New Roman" pitchFamily="18" charset="0"/>
            </a:rPr>
            <a:t>Hyperthermia --- a good adjuvant therapy, enhance efficacy and reduce dosage of ‘Chemo’.</a:t>
          </a:r>
          <a:endParaRPr lang="en-US" sz="2000" kern="1200" dirty="0">
            <a:latin typeface="Times New Roman" pitchFamily="18" charset="0"/>
            <a:cs typeface="Times New Roman" pitchFamily="18" charset="0"/>
          </a:endParaRPr>
        </a:p>
      </dsp:txBody>
      <dsp:txXfrm>
        <a:off x="37467" y="923537"/>
        <a:ext cx="7697466" cy="692586"/>
      </dsp:txXfrm>
    </dsp:sp>
    <dsp:sp modelId="{7AB799D1-BF4D-4338-9C68-AFE1E43E3C49}">
      <dsp:nvSpPr>
        <dsp:cNvPr id="0" name=""/>
        <dsp:cNvSpPr/>
      </dsp:nvSpPr>
      <dsp:spPr>
        <a:xfrm>
          <a:off x="0" y="1771671"/>
          <a:ext cx="7772400"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latin typeface="Times New Roman" pitchFamily="18" charset="0"/>
              <a:cs typeface="Times New Roman" pitchFamily="18" charset="0"/>
            </a:rPr>
            <a:t>Synergistic effect may exist when combining laser-ICG hyperthermia with DOX.</a:t>
          </a:r>
          <a:endParaRPr lang="en-US" sz="2000" kern="1200" dirty="0">
            <a:latin typeface="Times New Roman" pitchFamily="18" charset="0"/>
            <a:cs typeface="Times New Roman" pitchFamily="18" charset="0"/>
          </a:endParaRPr>
        </a:p>
      </dsp:txBody>
      <dsp:txXfrm>
        <a:off x="37467" y="1809138"/>
        <a:ext cx="7697466" cy="6925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57199"/>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t>Chemotherapy</a:t>
          </a:r>
          <a:endParaRPr lang="en-US" sz="2400" kern="1200" dirty="0"/>
        </a:p>
      </dsp:txBody>
      <dsp:txXfrm>
        <a:off x="22319" y="22319"/>
        <a:ext cx="7807010" cy="412561"/>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78853"/>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Future Prospect</a:t>
          </a:r>
          <a:endParaRPr lang="en-US" sz="2000" kern="1200" dirty="0"/>
        </a:p>
      </dsp:txBody>
      <dsp:txXfrm>
        <a:off x="23376" y="23376"/>
        <a:ext cx="7804896" cy="432101"/>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374C2-C8CE-4E92-8DED-C4D3308430FC}">
      <dsp:nvSpPr>
        <dsp:cNvPr id="0" name=""/>
        <dsp:cNvSpPr/>
      </dsp:nvSpPr>
      <dsp:spPr>
        <a:xfrm>
          <a:off x="0" y="92488"/>
          <a:ext cx="6019800" cy="311805"/>
        </a:xfrm>
        <a:prstGeom prst="roundRect">
          <a:avLst/>
        </a:prstGeom>
        <a:solidFill>
          <a:srgbClr val="800000"/>
        </a:soli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solidFill>
                <a:schemeClr val="bg1"/>
              </a:solidFill>
            </a:rPr>
            <a:t>Challenges</a:t>
          </a:r>
          <a:endParaRPr lang="en-US" sz="1300" kern="1200">
            <a:solidFill>
              <a:schemeClr val="bg1"/>
            </a:solidFill>
          </a:endParaRPr>
        </a:p>
      </dsp:txBody>
      <dsp:txXfrm>
        <a:off x="15221" y="107709"/>
        <a:ext cx="5989358" cy="281363"/>
      </dsp:txXfrm>
    </dsp:sp>
    <dsp:sp modelId="{8FE2BA43-1FBC-4DC8-BF71-C48863A9E88E}">
      <dsp:nvSpPr>
        <dsp:cNvPr id="0" name=""/>
        <dsp:cNvSpPr/>
      </dsp:nvSpPr>
      <dsp:spPr>
        <a:xfrm>
          <a:off x="0" y="441733"/>
          <a:ext cx="6019800" cy="311805"/>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Surface conjugation (PEGylation, Avidin-Biotin)</a:t>
          </a:r>
          <a:endParaRPr lang="en-US" sz="1300" kern="1200"/>
        </a:p>
      </dsp:txBody>
      <dsp:txXfrm>
        <a:off x="15221" y="456954"/>
        <a:ext cx="5989358" cy="281363"/>
      </dsp:txXfrm>
    </dsp:sp>
    <dsp:sp modelId="{51C968E2-0AA6-4432-9EFB-584D4018E399}">
      <dsp:nvSpPr>
        <dsp:cNvPr id="0" name=""/>
        <dsp:cNvSpPr/>
      </dsp:nvSpPr>
      <dsp:spPr>
        <a:xfrm>
          <a:off x="0" y="790978"/>
          <a:ext cx="6019800" cy="311805"/>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Active targeting (VEGFR-2, HER-2 Folate, Transferrin, mAb, RNA Apt)</a:t>
          </a:r>
          <a:endParaRPr lang="en-US" sz="1300" kern="1200"/>
        </a:p>
      </dsp:txBody>
      <dsp:txXfrm>
        <a:off x="15221" y="806199"/>
        <a:ext cx="5989358" cy="281363"/>
      </dsp:txXfrm>
    </dsp:sp>
    <dsp:sp modelId="{80EF76F8-297A-4A6B-8E32-EEACF56F6B35}">
      <dsp:nvSpPr>
        <dsp:cNvPr id="0" name=""/>
        <dsp:cNvSpPr/>
      </dsp:nvSpPr>
      <dsp:spPr>
        <a:xfrm>
          <a:off x="0" y="1140223"/>
          <a:ext cx="6019800" cy="311805"/>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Focus on Lung/Breast/Prostate cancer</a:t>
          </a:r>
          <a:endParaRPr lang="en-US" sz="1300" kern="1200"/>
        </a:p>
      </dsp:txBody>
      <dsp:txXfrm>
        <a:off x="15221" y="1155444"/>
        <a:ext cx="5989358" cy="281363"/>
      </dsp:txXfrm>
    </dsp:sp>
    <dsp:sp modelId="{D80DFFB4-E3AB-43E4-827B-457D5587FB9E}">
      <dsp:nvSpPr>
        <dsp:cNvPr id="0" name=""/>
        <dsp:cNvSpPr/>
      </dsp:nvSpPr>
      <dsp:spPr>
        <a:xfrm>
          <a:off x="0" y="1489468"/>
          <a:ext cx="6019800" cy="311805"/>
        </a:xfrm>
        <a:prstGeom prst="roundRect">
          <a:avLst/>
        </a:prstGeom>
        <a:solidFill>
          <a:srgbClr val="800000"/>
        </a:soli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solidFill>
                <a:schemeClr val="bg1"/>
              </a:solidFill>
            </a:rPr>
            <a:t>Lack of literature on the comparative studies on the following:</a:t>
          </a:r>
          <a:endParaRPr lang="en-US" sz="1300" kern="1200">
            <a:solidFill>
              <a:schemeClr val="bg1"/>
            </a:solidFill>
          </a:endParaRPr>
        </a:p>
      </dsp:txBody>
      <dsp:txXfrm>
        <a:off x="15221" y="1504689"/>
        <a:ext cx="5989358" cy="281363"/>
      </dsp:txXfrm>
    </dsp:sp>
    <dsp:sp modelId="{1EBF78A6-65B0-42DB-96B1-2DB262BB8E17}">
      <dsp:nvSpPr>
        <dsp:cNvPr id="0" name=""/>
        <dsp:cNvSpPr/>
      </dsp:nvSpPr>
      <dsp:spPr>
        <a:xfrm>
          <a:off x="0" y="1838713"/>
          <a:ext cx="6019800" cy="311805"/>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smtClean="0"/>
            <a:t>Doxorubicin vs. Docetaxel</a:t>
          </a:r>
          <a:endParaRPr lang="en-US" sz="1300" kern="1200"/>
        </a:p>
      </dsp:txBody>
      <dsp:txXfrm>
        <a:off x="15221" y="1853934"/>
        <a:ext cx="5989358" cy="281363"/>
      </dsp:txXfrm>
    </dsp:sp>
    <dsp:sp modelId="{A30EDF78-43B1-4728-AF11-47F1DA4D8878}">
      <dsp:nvSpPr>
        <dsp:cNvPr id="0" name=""/>
        <dsp:cNvSpPr/>
      </dsp:nvSpPr>
      <dsp:spPr>
        <a:xfrm>
          <a:off x="0" y="2187958"/>
          <a:ext cx="6019800" cy="311805"/>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dirty="0" smtClean="0"/>
            <a:t>Target based efficacy of drugs</a:t>
          </a:r>
          <a:endParaRPr lang="en-US" sz="1300" kern="1200" dirty="0"/>
        </a:p>
      </dsp:txBody>
      <dsp:txXfrm>
        <a:off x="15221" y="2203179"/>
        <a:ext cx="5989358" cy="281363"/>
      </dsp:txXfrm>
    </dsp:sp>
    <dsp:sp modelId="{4685ED80-9828-47C4-8FBC-72B7B0558A13}">
      <dsp:nvSpPr>
        <dsp:cNvPr id="0" name=""/>
        <dsp:cNvSpPr/>
      </dsp:nvSpPr>
      <dsp:spPr>
        <a:xfrm>
          <a:off x="0" y="2537203"/>
          <a:ext cx="6019800" cy="311805"/>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dirty="0" smtClean="0"/>
            <a:t>Methods of P-gp inhibition</a:t>
          </a:r>
          <a:endParaRPr lang="en-US" sz="1300" kern="1200" dirty="0"/>
        </a:p>
      </dsp:txBody>
      <dsp:txXfrm>
        <a:off x="15221" y="2552424"/>
        <a:ext cx="5989358" cy="281363"/>
      </dsp:txXfrm>
    </dsp:sp>
    <dsp:sp modelId="{C452BF60-D878-439B-B9FD-3A9C36C88CF4}">
      <dsp:nvSpPr>
        <dsp:cNvPr id="0" name=""/>
        <dsp:cNvSpPr/>
      </dsp:nvSpPr>
      <dsp:spPr>
        <a:xfrm>
          <a:off x="0" y="2886448"/>
          <a:ext cx="6019800" cy="311805"/>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ctr" anchorCtr="0">
          <a:noAutofit/>
        </a:bodyPr>
        <a:lstStyle/>
        <a:p>
          <a:pPr lvl="0" algn="l" defTabSz="577850" rtl="0">
            <a:lnSpc>
              <a:spcPct val="90000"/>
            </a:lnSpc>
            <a:spcBef>
              <a:spcPct val="0"/>
            </a:spcBef>
            <a:spcAft>
              <a:spcPct val="35000"/>
            </a:spcAft>
          </a:pPr>
          <a:r>
            <a:rPr lang="en-US" sz="1300" kern="1200" dirty="0" smtClean="0"/>
            <a:t>Interaction between ICG &amp; DOX  at molecular level</a:t>
          </a:r>
          <a:endParaRPr lang="en-US" sz="1300" kern="1200" dirty="0"/>
        </a:p>
      </dsp:txBody>
      <dsp:txXfrm>
        <a:off x="15221" y="2901669"/>
        <a:ext cx="5989358" cy="281363"/>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D0E6E-71C2-4F8A-A737-E4F3988437A6}">
      <dsp:nvSpPr>
        <dsp:cNvPr id="0" name=""/>
        <dsp:cNvSpPr/>
      </dsp:nvSpPr>
      <dsp:spPr>
        <a:xfrm>
          <a:off x="0" y="0"/>
          <a:ext cx="7851648" cy="478853"/>
        </a:xfrm>
        <a:prstGeom prst="roundRect">
          <a:avLst/>
        </a:prstGeom>
        <a:gradFill rotWithShape="0">
          <a:gsLst>
            <a:gs pos="0">
              <a:schemeClr val="accent3">
                <a:shade val="50000"/>
                <a:hueOff val="0"/>
                <a:satOff val="0"/>
                <a:lumOff val="0"/>
                <a:alphaOff val="0"/>
                <a:tint val="70000"/>
                <a:satMod val="130000"/>
              </a:schemeClr>
            </a:gs>
            <a:gs pos="43000">
              <a:schemeClr val="accent3">
                <a:shade val="50000"/>
                <a:hueOff val="0"/>
                <a:satOff val="0"/>
                <a:lumOff val="0"/>
                <a:alphaOff val="0"/>
                <a:tint val="44000"/>
                <a:satMod val="165000"/>
              </a:schemeClr>
            </a:gs>
            <a:gs pos="93000">
              <a:schemeClr val="accent3">
                <a:shade val="50000"/>
                <a:hueOff val="0"/>
                <a:satOff val="0"/>
                <a:lumOff val="0"/>
                <a:alphaOff val="0"/>
                <a:tint val="15000"/>
                <a:satMod val="165000"/>
              </a:schemeClr>
            </a:gs>
            <a:gs pos="100000">
              <a:schemeClr val="accent3">
                <a:shade val="50000"/>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3">
              <a:shade val="50000"/>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smtClean="0"/>
            <a:t>Reference</a:t>
          </a:r>
          <a:endParaRPr lang="en-US" sz="2000" kern="1200" dirty="0"/>
        </a:p>
      </dsp:txBody>
      <dsp:txXfrm>
        <a:off x="23376" y="23376"/>
        <a:ext cx="7804896" cy="4321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F7EE68-3508-4946-A00D-724ED15857BA}">
      <dsp:nvSpPr>
        <dsp:cNvPr id="0" name=""/>
        <dsp:cNvSpPr/>
      </dsp:nvSpPr>
      <dsp:spPr>
        <a:xfrm>
          <a:off x="0" y="809"/>
          <a:ext cx="7863840" cy="424710"/>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Treatment of cancer with </a:t>
          </a:r>
          <a:r>
            <a:rPr lang="en-US" sz="1800" b="1" kern="1200" dirty="0" smtClean="0">
              <a:latin typeface="Times New Roman" pitchFamily="18" charset="0"/>
              <a:cs typeface="Times New Roman" pitchFamily="18" charset="0"/>
            </a:rPr>
            <a:t>antineoplastic</a:t>
          </a:r>
          <a:r>
            <a:rPr lang="en-US" sz="1800" kern="1200" dirty="0" smtClean="0">
              <a:latin typeface="Times New Roman" pitchFamily="18" charset="0"/>
              <a:cs typeface="Times New Roman" pitchFamily="18" charset="0"/>
            </a:rPr>
            <a:t> drug(s). </a:t>
          </a:r>
          <a:endParaRPr lang="en-US" sz="1800" kern="1200" dirty="0">
            <a:latin typeface="Times New Roman" pitchFamily="18" charset="0"/>
            <a:cs typeface="Times New Roman" pitchFamily="18" charset="0"/>
          </a:endParaRPr>
        </a:p>
      </dsp:txBody>
      <dsp:txXfrm>
        <a:off x="20733" y="21542"/>
        <a:ext cx="7822374" cy="383244"/>
      </dsp:txXfrm>
    </dsp:sp>
    <dsp:sp modelId="{87E72932-638D-4F2C-85AA-0BD56A90E5AC}">
      <dsp:nvSpPr>
        <dsp:cNvPr id="0" name=""/>
        <dsp:cNvSpPr/>
      </dsp:nvSpPr>
      <dsp:spPr>
        <a:xfrm>
          <a:off x="0" y="488879"/>
          <a:ext cx="7863840" cy="424710"/>
        </a:xfrm>
        <a:prstGeom prst="roundRect">
          <a:avLst/>
        </a:prstGeom>
        <a:gradFill rotWithShape="0">
          <a:gsLst>
            <a:gs pos="0">
              <a:schemeClr val="lt1">
                <a:hueOff val="0"/>
                <a:satOff val="0"/>
                <a:lumOff val="0"/>
                <a:alphaOff val="0"/>
                <a:tint val="70000"/>
                <a:satMod val="130000"/>
              </a:schemeClr>
            </a:gs>
            <a:gs pos="43000">
              <a:schemeClr val="lt1">
                <a:hueOff val="0"/>
                <a:satOff val="0"/>
                <a:lumOff val="0"/>
                <a:alphaOff val="0"/>
                <a:tint val="44000"/>
                <a:satMod val="165000"/>
              </a:schemeClr>
            </a:gs>
            <a:gs pos="93000">
              <a:schemeClr val="lt1">
                <a:hueOff val="0"/>
                <a:satOff val="0"/>
                <a:lumOff val="0"/>
                <a:alphaOff val="0"/>
                <a:tint val="15000"/>
                <a:satMod val="165000"/>
              </a:schemeClr>
            </a:gs>
            <a:gs pos="100000">
              <a:schemeClr val="l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l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l" defTabSz="800100" rtl="0">
            <a:lnSpc>
              <a:spcPct val="90000"/>
            </a:lnSpc>
            <a:spcBef>
              <a:spcPct val="0"/>
            </a:spcBef>
            <a:spcAft>
              <a:spcPct val="35000"/>
            </a:spcAft>
          </a:pPr>
          <a:r>
            <a:rPr lang="en-US" sz="1800" kern="1200" dirty="0" smtClean="0">
              <a:latin typeface="Times New Roman" pitchFamily="18" charset="0"/>
              <a:cs typeface="Times New Roman" pitchFamily="18" charset="0"/>
            </a:rPr>
            <a:t>Standardized treatment regimen.</a:t>
          </a:r>
          <a:endParaRPr lang="en-US" sz="1800" kern="1200" dirty="0">
            <a:latin typeface="Times New Roman" pitchFamily="18" charset="0"/>
            <a:cs typeface="Times New Roman" pitchFamily="18" charset="0"/>
          </a:endParaRPr>
        </a:p>
      </dsp:txBody>
      <dsp:txXfrm>
        <a:off x="20733" y="509612"/>
        <a:ext cx="7822374" cy="3832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7A7FD-69FA-4D83-9DC1-00BA5486725A}">
      <dsp:nvSpPr>
        <dsp:cNvPr id="0" name=""/>
        <dsp:cNvSpPr/>
      </dsp:nvSpPr>
      <dsp:spPr>
        <a:xfrm>
          <a:off x="0" y="4778"/>
          <a:ext cx="2109552" cy="359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baseline="0" dirty="0" smtClean="0"/>
            <a:t>Options are Many…</a:t>
          </a:r>
          <a:endParaRPr lang="en-US" sz="1500" kern="1200" dirty="0"/>
        </a:p>
      </dsp:txBody>
      <dsp:txXfrm>
        <a:off x="17563" y="22341"/>
        <a:ext cx="2074426" cy="3246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17A7FD-69FA-4D83-9DC1-00BA5486725A}">
      <dsp:nvSpPr>
        <dsp:cNvPr id="0" name=""/>
        <dsp:cNvSpPr/>
      </dsp:nvSpPr>
      <dsp:spPr>
        <a:xfrm>
          <a:off x="0" y="48712"/>
          <a:ext cx="2362199" cy="3597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l" defTabSz="666750" rtl="0">
            <a:lnSpc>
              <a:spcPct val="90000"/>
            </a:lnSpc>
            <a:spcBef>
              <a:spcPct val="0"/>
            </a:spcBef>
            <a:spcAft>
              <a:spcPct val="35000"/>
            </a:spcAft>
          </a:pPr>
          <a:r>
            <a:rPr lang="en-US" sz="1500" kern="1200" baseline="0" dirty="0" smtClean="0"/>
            <a:t>Problems are Many TOO…</a:t>
          </a:r>
          <a:endParaRPr lang="en-US" sz="1500" kern="1200" dirty="0"/>
        </a:p>
      </dsp:txBody>
      <dsp:txXfrm>
        <a:off x="17563" y="66275"/>
        <a:ext cx="2327073" cy="32464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C19888-E945-4217-B1FA-6E077D080234}">
      <dsp:nvSpPr>
        <dsp:cNvPr id="0" name=""/>
        <dsp:cNvSpPr/>
      </dsp:nvSpPr>
      <dsp:spPr>
        <a:xfrm rot="16200000">
          <a:off x="-171275" y="171680"/>
          <a:ext cx="2041856" cy="1698495"/>
        </a:xfrm>
        <a:prstGeom prst="flowChartManualOperation">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0" tIns="0" rIns="88900" bIns="0" numCol="1" spcCol="1270" anchor="t" anchorCtr="0">
          <a:noAutofit/>
        </a:bodyPr>
        <a:lstStyle/>
        <a:p>
          <a:pPr lvl="0" algn="l" defTabSz="622300">
            <a:lnSpc>
              <a:spcPct val="90000"/>
            </a:lnSpc>
            <a:spcBef>
              <a:spcPct val="0"/>
            </a:spcBef>
            <a:spcAft>
              <a:spcPct val="35000"/>
            </a:spcAft>
          </a:pPr>
          <a:r>
            <a:rPr lang="en-US" sz="1400" kern="1200" dirty="0" smtClean="0">
              <a:latin typeface="Times New Roman" pitchFamily="18" charset="0"/>
              <a:cs typeface="Times New Roman" pitchFamily="18" charset="0"/>
            </a:rPr>
            <a:t> </a:t>
          </a:r>
          <a:endParaRPr lang="en-US" sz="1400" kern="1200" dirty="0">
            <a:latin typeface="Times New Roman" pitchFamily="18" charset="0"/>
            <a:cs typeface="Times New Roman" pitchFamily="18" charset="0"/>
          </a:endParaRPr>
        </a:p>
        <a:p>
          <a:pPr marL="114300" lvl="1" indent="-114300" algn="l" defTabSz="622300">
            <a:lnSpc>
              <a:spcPct val="90000"/>
            </a:lnSpc>
            <a:spcBef>
              <a:spcPct val="0"/>
            </a:spcBef>
            <a:spcAft>
              <a:spcPct val="15000"/>
            </a:spcAft>
            <a:buChar char="••"/>
          </a:pPr>
          <a:r>
            <a:rPr lang="en-US" sz="1400" kern="1200" dirty="0" smtClean="0">
              <a:latin typeface="Times New Roman" pitchFamily="18" charset="0"/>
              <a:cs typeface="Times New Roman" pitchFamily="18" charset="0"/>
            </a:rPr>
            <a:t>Skin eruption</a:t>
          </a:r>
          <a:endParaRPr lang="en-US" sz="1400" kern="1200" dirty="0">
            <a:latin typeface="Times New Roman" pitchFamily="18" charset="0"/>
            <a:cs typeface="Times New Roman" pitchFamily="18" charset="0"/>
          </a:endParaRPr>
        </a:p>
        <a:p>
          <a:pPr marL="114300" lvl="1" indent="-114300" algn="l" defTabSz="622300">
            <a:lnSpc>
              <a:spcPct val="90000"/>
            </a:lnSpc>
            <a:spcBef>
              <a:spcPct val="0"/>
            </a:spcBef>
            <a:spcAft>
              <a:spcPct val="15000"/>
            </a:spcAft>
            <a:buChar char="••"/>
          </a:pPr>
          <a:r>
            <a:rPr lang="en-US" sz="1400" kern="1200" dirty="0" smtClean="0">
              <a:latin typeface="Times New Roman" pitchFamily="18" charset="0"/>
              <a:cs typeface="Times New Roman" pitchFamily="18" charset="0"/>
            </a:rPr>
            <a:t>Swelling, Pain</a:t>
          </a:r>
          <a:endParaRPr lang="en-US" sz="1400" kern="1200" dirty="0">
            <a:latin typeface="Times New Roman" pitchFamily="18" charset="0"/>
            <a:cs typeface="Times New Roman" pitchFamily="18" charset="0"/>
          </a:endParaRPr>
        </a:p>
        <a:p>
          <a:pPr marL="114300" lvl="1" indent="-114300" algn="l" defTabSz="622300">
            <a:lnSpc>
              <a:spcPct val="90000"/>
            </a:lnSpc>
            <a:spcBef>
              <a:spcPct val="0"/>
            </a:spcBef>
            <a:spcAft>
              <a:spcPct val="15000"/>
            </a:spcAft>
            <a:buChar char="••"/>
          </a:pPr>
          <a:r>
            <a:rPr lang="en-US" sz="1400" kern="1200" dirty="0" smtClean="0">
              <a:latin typeface="Times New Roman" pitchFamily="18" charset="0"/>
              <a:cs typeface="Times New Roman" pitchFamily="18" charset="0"/>
            </a:rPr>
            <a:t>Nausea &amp; vomiting</a:t>
          </a:r>
          <a:endParaRPr lang="en-US" sz="1400" kern="1200" dirty="0">
            <a:latin typeface="Times New Roman" pitchFamily="18" charset="0"/>
            <a:cs typeface="Times New Roman" pitchFamily="18" charset="0"/>
          </a:endParaRPr>
        </a:p>
        <a:p>
          <a:pPr marL="114300" lvl="1" indent="-114300" algn="l" defTabSz="622300">
            <a:lnSpc>
              <a:spcPct val="90000"/>
            </a:lnSpc>
            <a:spcBef>
              <a:spcPct val="0"/>
            </a:spcBef>
            <a:spcAft>
              <a:spcPct val="15000"/>
            </a:spcAft>
            <a:buChar char="••"/>
          </a:pPr>
          <a:r>
            <a:rPr lang="en-US" sz="1400" kern="1200" dirty="0" smtClean="0">
              <a:latin typeface="Times New Roman" pitchFamily="18" charset="0"/>
              <a:cs typeface="Times New Roman" pitchFamily="18" charset="0"/>
            </a:rPr>
            <a:t>Alopecia</a:t>
          </a:r>
          <a:endParaRPr lang="en-US" sz="1400" kern="1200" dirty="0">
            <a:latin typeface="Times New Roman" pitchFamily="18" charset="0"/>
            <a:cs typeface="Times New Roman" pitchFamily="18" charset="0"/>
          </a:endParaRPr>
        </a:p>
        <a:p>
          <a:pPr marL="114300" lvl="1" indent="-114300" algn="l" defTabSz="622300">
            <a:lnSpc>
              <a:spcPct val="90000"/>
            </a:lnSpc>
            <a:spcBef>
              <a:spcPct val="0"/>
            </a:spcBef>
            <a:spcAft>
              <a:spcPct val="15000"/>
            </a:spcAft>
            <a:buChar char="••"/>
          </a:pPr>
          <a:r>
            <a:rPr lang="en-US" sz="1400" kern="1200" dirty="0" smtClean="0">
              <a:latin typeface="Times New Roman" pitchFamily="18" charset="0"/>
              <a:cs typeface="Times New Roman" pitchFamily="18" charset="0"/>
            </a:rPr>
            <a:t>Erythema</a:t>
          </a:r>
          <a:endParaRPr lang="en-US" sz="1400" kern="1200" dirty="0">
            <a:latin typeface="Times New Roman" pitchFamily="18" charset="0"/>
            <a:cs typeface="Times New Roman" pitchFamily="18" charset="0"/>
          </a:endParaRPr>
        </a:p>
      </dsp:txBody>
      <dsp:txXfrm rot="5400000">
        <a:off x="406" y="408370"/>
        <a:ext cx="1698495" cy="1225114"/>
      </dsp:txXfrm>
    </dsp:sp>
    <dsp:sp modelId="{72511DA7-B7F5-4F17-A28E-B57CA778F4C5}">
      <dsp:nvSpPr>
        <dsp:cNvPr id="0" name=""/>
        <dsp:cNvSpPr/>
      </dsp:nvSpPr>
      <dsp:spPr>
        <a:xfrm rot="16200000">
          <a:off x="1603157" y="216418"/>
          <a:ext cx="2041856" cy="1609018"/>
        </a:xfrm>
        <a:prstGeom prst="flowChartManualOperation">
          <a:avLst/>
        </a:prstGeom>
        <a:gradFill rotWithShape="0">
          <a:gsLst>
            <a:gs pos="0">
              <a:schemeClr val="accent1">
                <a:hueOff val="0"/>
                <a:satOff val="0"/>
                <a:lumOff val="0"/>
                <a:alphaOff val="0"/>
                <a:tint val="70000"/>
                <a:satMod val="130000"/>
              </a:schemeClr>
            </a:gs>
            <a:gs pos="43000">
              <a:schemeClr val="accent1">
                <a:hueOff val="0"/>
                <a:satOff val="0"/>
                <a:lumOff val="0"/>
                <a:alphaOff val="0"/>
                <a:tint val="44000"/>
                <a:satMod val="165000"/>
              </a:schemeClr>
            </a:gs>
            <a:gs pos="93000">
              <a:schemeClr val="accent1">
                <a:hueOff val="0"/>
                <a:satOff val="0"/>
                <a:lumOff val="0"/>
                <a:alphaOff val="0"/>
                <a:tint val="15000"/>
                <a:satMod val="165000"/>
              </a:schemeClr>
            </a:gs>
            <a:gs pos="100000">
              <a:schemeClr val="accent1">
                <a:hueOff val="0"/>
                <a:satOff val="0"/>
                <a:lumOff val="0"/>
                <a:alphaOff val="0"/>
                <a:tint val="5000"/>
                <a:satMod val="250000"/>
              </a:schemeClr>
            </a:gs>
          </a:gsLst>
          <a:path path="circle">
            <a:fillToRect l="50000" t="130000" r="50000" b="-30000"/>
          </a:path>
        </a:gradFill>
        <a:ln>
          <a:noFill/>
        </a:ln>
        <a:effectLst>
          <a:outerShdw blurRad="57150" dist="38100" dir="5400000" algn="ctr" rotWithShape="0">
            <a:schemeClr val="accent1">
              <a:hueOff val="0"/>
              <a:satOff val="0"/>
              <a:lumOff val="0"/>
              <a:alphaOff val="0"/>
              <a:shade val="9000"/>
              <a:alpha val="48000"/>
              <a:satMod val="105000"/>
            </a:scheme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0" tIns="0" rIns="88900" bIns="0" numCol="1" spcCol="1270" anchor="t" anchorCtr="0">
          <a:noAutofit/>
        </a:bodyPr>
        <a:lstStyle/>
        <a:p>
          <a:pPr lvl="0" algn="l" defTabSz="622300">
            <a:lnSpc>
              <a:spcPct val="90000"/>
            </a:lnSpc>
            <a:spcBef>
              <a:spcPct val="0"/>
            </a:spcBef>
            <a:spcAft>
              <a:spcPct val="35000"/>
            </a:spcAft>
          </a:pPr>
          <a:r>
            <a:rPr lang="en-US" sz="1400" kern="1200" dirty="0" smtClean="0">
              <a:latin typeface="Times New Roman" pitchFamily="18" charset="0"/>
              <a:cs typeface="Times New Roman" pitchFamily="18" charset="0"/>
            </a:rPr>
            <a:t> </a:t>
          </a:r>
          <a:endParaRPr lang="en-US" sz="1400" kern="1200" dirty="0">
            <a:latin typeface="Times New Roman" pitchFamily="18" charset="0"/>
            <a:cs typeface="Times New Roman" pitchFamily="18" charset="0"/>
          </a:endParaRPr>
        </a:p>
        <a:p>
          <a:pPr marL="114300" lvl="1" indent="-114300" algn="l" defTabSz="622300">
            <a:lnSpc>
              <a:spcPct val="90000"/>
            </a:lnSpc>
            <a:spcBef>
              <a:spcPct val="0"/>
            </a:spcBef>
            <a:spcAft>
              <a:spcPct val="15000"/>
            </a:spcAft>
            <a:buChar char="••"/>
          </a:pPr>
          <a:r>
            <a:rPr lang="en-US" sz="1400" kern="1200" dirty="0" smtClean="0">
              <a:latin typeface="Times New Roman" pitchFamily="18" charset="0"/>
              <a:cs typeface="Times New Roman" pitchFamily="18" charset="0"/>
            </a:rPr>
            <a:t>Neutropenia</a:t>
          </a:r>
          <a:endParaRPr lang="en-US" sz="1400" kern="1200" dirty="0">
            <a:latin typeface="Times New Roman" pitchFamily="18" charset="0"/>
            <a:cs typeface="Times New Roman" pitchFamily="18" charset="0"/>
          </a:endParaRPr>
        </a:p>
        <a:p>
          <a:pPr marL="114300" lvl="1" indent="-114300" algn="l" defTabSz="622300">
            <a:lnSpc>
              <a:spcPct val="90000"/>
            </a:lnSpc>
            <a:spcBef>
              <a:spcPct val="0"/>
            </a:spcBef>
            <a:spcAft>
              <a:spcPct val="15000"/>
            </a:spcAft>
            <a:buChar char="••"/>
          </a:pPr>
          <a:r>
            <a:rPr lang="en-US" sz="1400" kern="1200" dirty="0" smtClean="0">
              <a:latin typeface="Times New Roman" pitchFamily="18" charset="0"/>
              <a:cs typeface="Times New Roman" pitchFamily="18" charset="0"/>
            </a:rPr>
            <a:t>Depigmentation</a:t>
          </a:r>
          <a:endParaRPr lang="en-US" sz="1400" kern="1200" dirty="0">
            <a:latin typeface="Times New Roman" pitchFamily="18" charset="0"/>
            <a:cs typeface="Times New Roman" pitchFamily="18" charset="0"/>
          </a:endParaRPr>
        </a:p>
        <a:p>
          <a:pPr marL="114300" lvl="1" indent="-114300" algn="l" defTabSz="622300">
            <a:lnSpc>
              <a:spcPct val="90000"/>
            </a:lnSpc>
            <a:spcBef>
              <a:spcPct val="0"/>
            </a:spcBef>
            <a:spcAft>
              <a:spcPct val="15000"/>
            </a:spcAft>
            <a:buChar char="••"/>
          </a:pPr>
          <a:r>
            <a:rPr lang="en-US" sz="1400" kern="1200" dirty="0" smtClean="0">
              <a:latin typeface="Times New Roman" pitchFamily="18" charset="0"/>
              <a:cs typeface="Times New Roman" pitchFamily="18" charset="0"/>
            </a:rPr>
            <a:t>Arrhythmias</a:t>
          </a:r>
          <a:endParaRPr lang="en-US" sz="1400" kern="1200" dirty="0">
            <a:latin typeface="Times New Roman" pitchFamily="18" charset="0"/>
            <a:cs typeface="Times New Roman" pitchFamily="18" charset="0"/>
          </a:endParaRPr>
        </a:p>
        <a:p>
          <a:pPr marL="114300" lvl="1" indent="-114300" algn="l" defTabSz="622300">
            <a:lnSpc>
              <a:spcPct val="90000"/>
            </a:lnSpc>
            <a:spcBef>
              <a:spcPct val="0"/>
            </a:spcBef>
            <a:spcAft>
              <a:spcPct val="15000"/>
            </a:spcAft>
            <a:buChar char="••"/>
          </a:pPr>
          <a:r>
            <a:rPr lang="en-US" sz="1400" kern="1200" dirty="0" smtClean="0">
              <a:latin typeface="Times New Roman" pitchFamily="18" charset="0"/>
              <a:cs typeface="Times New Roman" pitchFamily="18" charset="0"/>
            </a:rPr>
            <a:t>Cardiomyopathy</a:t>
          </a:r>
          <a:endParaRPr lang="en-US" sz="1400" kern="1200" dirty="0">
            <a:latin typeface="Times New Roman" pitchFamily="18" charset="0"/>
            <a:cs typeface="Times New Roman" pitchFamily="18" charset="0"/>
          </a:endParaRPr>
        </a:p>
      </dsp:txBody>
      <dsp:txXfrm rot="5400000">
        <a:off x="1819576" y="408370"/>
        <a:ext cx="1609018" cy="122511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71800" cy="457200"/>
          </a:xfrm>
          <a:prstGeom prst="rect">
            <a:avLst/>
          </a:prstGeom>
        </p:spPr>
        <p:txBody>
          <a:bodyPr vert="horz" lIns="91431" tIns="45716" rIns="91431" bIns="45716" rtlCol="0"/>
          <a:lstStyle>
            <a:lvl1pPr algn="l">
              <a:defRPr sz="1200"/>
            </a:lvl1pPr>
          </a:lstStyle>
          <a:p>
            <a:endParaRPr lang="en-US"/>
          </a:p>
        </p:txBody>
      </p:sp>
      <p:sp>
        <p:nvSpPr>
          <p:cNvPr id="3" name="Date Placeholder 2"/>
          <p:cNvSpPr>
            <a:spLocks noGrp="1"/>
          </p:cNvSpPr>
          <p:nvPr>
            <p:ph type="dt" sz="quarter" idx="1"/>
          </p:nvPr>
        </p:nvSpPr>
        <p:spPr>
          <a:xfrm>
            <a:off x="3884614" y="2"/>
            <a:ext cx="2971800" cy="457200"/>
          </a:xfrm>
          <a:prstGeom prst="rect">
            <a:avLst/>
          </a:prstGeom>
        </p:spPr>
        <p:txBody>
          <a:bodyPr vert="horz" lIns="91431" tIns="45716" rIns="91431" bIns="45716" rtlCol="0"/>
          <a:lstStyle>
            <a:lvl1pPr algn="r">
              <a:defRPr sz="1200"/>
            </a:lvl1pPr>
          </a:lstStyle>
          <a:p>
            <a:fld id="{AC6A1823-A6F1-49F2-A8E6-A009AF32E5B1}" type="datetimeFigureOut">
              <a:rPr lang="en-US" smtClean="0"/>
              <a:t>11/17/2011</a:t>
            </a:fld>
            <a:endParaRPr lang="en-US"/>
          </a:p>
        </p:txBody>
      </p:sp>
      <p:sp>
        <p:nvSpPr>
          <p:cNvPr id="4" name="Footer Placeholder 3"/>
          <p:cNvSpPr>
            <a:spLocks noGrp="1"/>
          </p:cNvSpPr>
          <p:nvPr>
            <p:ph type="ftr" sz="quarter" idx="2"/>
          </p:nvPr>
        </p:nvSpPr>
        <p:spPr>
          <a:xfrm>
            <a:off x="1" y="8685215"/>
            <a:ext cx="2971800" cy="457200"/>
          </a:xfrm>
          <a:prstGeom prst="rect">
            <a:avLst/>
          </a:prstGeom>
        </p:spPr>
        <p:txBody>
          <a:bodyPr vert="horz" lIns="91431" tIns="45716" rIns="91431" bIns="45716" rtlCol="0" anchor="b"/>
          <a:lstStyle>
            <a:lvl1pPr algn="l">
              <a:defRPr sz="1200"/>
            </a:lvl1pPr>
          </a:lstStyle>
          <a:p>
            <a:endParaRPr lang="en-US"/>
          </a:p>
        </p:txBody>
      </p:sp>
      <p:sp>
        <p:nvSpPr>
          <p:cNvPr id="5" name="Slide Number Placeholder 4"/>
          <p:cNvSpPr>
            <a:spLocks noGrp="1"/>
          </p:cNvSpPr>
          <p:nvPr>
            <p:ph type="sldNum" sz="quarter" idx="3"/>
          </p:nvPr>
        </p:nvSpPr>
        <p:spPr>
          <a:xfrm>
            <a:off x="3884614" y="8685215"/>
            <a:ext cx="2971800" cy="457200"/>
          </a:xfrm>
          <a:prstGeom prst="rect">
            <a:avLst/>
          </a:prstGeom>
        </p:spPr>
        <p:txBody>
          <a:bodyPr vert="horz" lIns="91431" tIns="45716" rIns="91431" bIns="45716" rtlCol="0" anchor="b"/>
          <a:lstStyle>
            <a:lvl1pPr algn="r">
              <a:defRPr sz="1200"/>
            </a:lvl1pPr>
          </a:lstStyle>
          <a:p>
            <a:fld id="{5A3A6FE8-C361-4F53-B8EB-D2CA93EA5E1F}" type="slidenum">
              <a:rPr lang="en-US" smtClean="0"/>
              <a:t>‹#›</a:t>
            </a:fld>
            <a:endParaRPr lang="en-US"/>
          </a:p>
        </p:txBody>
      </p:sp>
    </p:spTree>
    <p:extLst>
      <p:ext uri="{BB962C8B-B14F-4D97-AF65-F5344CB8AC3E}">
        <p14:creationId xmlns:p14="http://schemas.microsoft.com/office/powerpoint/2010/main" val="1667241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71800" cy="457200"/>
          </a:xfrm>
          <a:prstGeom prst="rect">
            <a:avLst/>
          </a:prstGeom>
        </p:spPr>
        <p:txBody>
          <a:bodyPr vert="horz" lIns="91431" tIns="45716" rIns="91431" bIns="45716" rtlCol="0"/>
          <a:lstStyle>
            <a:lvl1pPr algn="l">
              <a:defRPr sz="1200"/>
            </a:lvl1pPr>
          </a:lstStyle>
          <a:p>
            <a:endParaRPr lang="en-US" dirty="0"/>
          </a:p>
        </p:txBody>
      </p:sp>
      <p:sp>
        <p:nvSpPr>
          <p:cNvPr id="3" name="Date Placeholder 2"/>
          <p:cNvSpPr>
            <a:spLocks noGrp="1"/>
          </p:cNvSpPr>
          <p:nvPr>
            <p:ph type="dt" idx="1"/>
          </p:nvPr>
        </p:nvSpPr>
        <p:spPr>
          <a:xfrm>
            <a:off x="3884614" y="2"/>
            <a:ext cx="2971800" cy="457200"/>
          </a:xfrm>
          <a:prstGeom prst="rect">
            <a:avLst/>
          </a:prstGeom>
        </p:spPr>
        <p:txBody>
          <a:bodyPr vert="horz" lIns="91431" tIns="45716" rIns="91431" bIns="45716" rtlCol="0"/>
          <a:lstStyle>
            <a:lvl1pPr algn="r">
              <a:defRPr sz="1200"/>
            </a:lvl1pPr>
          </a:lstStyle>
          <a:p>
            <a:fld id="{7C2F849D-A284-4C64-8A7A-376261EFBF15}" type="datetimeFigureOut">
              <a:rPr lang="en-US" smtClean="0"/>
              <a:t>11/17/2011</a:t>
            </a:fld>
            <a:endParaRPr lang="en-US" dirty="0"/>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31" tIns="45716" rIns="91431" bIns="45716"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1" tIns="45716" rIns="91431" bIns="45716"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8685215"/>
            <a:ext cx="2971800" cy="457200"/>
          </a:xfrm>
          <a:prstGeom prst="rect">
            <a:avLst/>
          </a:prstGeom>
        </p:spPr>
        <p:txBody>
          <a:bodyPr vert="horz" lIns="91431" tIns="45716" rIns="91431" bIns="4571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4" y="8685215"/>
            <a:ext cx="2971800" cy="457200"/>
          </a:xfrm>
          <a:prstGeom prst="rect">
            <a:avLst/>
          </a:prstGeom>
        </p:spPr>
        <p:txBody>
          <a:bodyPr vert="horz" lIns="91431" tIns="45716" rIns="91431" bIns="45716" rtlCol="0" anchor="b"/>
          <a:lstStyle>
            <a:lvl1pPr algn="r">
              <a:defRPr sz="1200"/>
            </a:lvl1pPr>
          </a:lstStyle>
          <a:p>
            <a:fld id="{45CB1D30-06FC-4E0C-A22F-B268793445DE}" type="slidenum">
              <a:rPr lang="en-US" smtClean="0"/>
              <a:t>‹#›</a:t>
            </a:fld>
            <a:endParaRPr lang="en-US" dirty="0"/>
          </a:p>
        </p:txBody>
      </p:sp>
    </p:spTree>
    <p:extLst>
      <p:ext uri="{BB962C8B-B14F-4D97-AF65-F5344CB8AC3E}">
        <p14:creationId xmlns:p14="http://schemas.microsoft.com/office/powerpoint/2010/main" val="3170837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n.wikipedia.org/wiki/Radiosensitizer"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en.wikipedia.org/wiki/Hyperthermia_therapy#cite_note-PerezBrady08-1"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1</a:t>
            </a:fld>
            <a:endParaRPr lang="en-US" dirty="0"/>
          </a:p>
        </p:txBody>
      </p:sp>
    </p:spTree>
    <p:extLst>
      <p:ext uri="{BB962C8B-B14F-4D97-AF65-F5344CB8AC3E}">
        <p14:creationId xmlns:p14="http://schemas.microsoft.com/office/powerpoint/2010/main" val="3087770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10</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11</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12</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13</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14</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15</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16</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cumulative release of both the drugs remains incomplete due to short time duration of study (48 hours here) as well as the increased initial drug content. Increases in initial drug content result in increased polymer–drug interactions, which make the nanoparticle matrix more rigid, and cause incomplete and slower release of drugs from the nanoparticle.</a:t>
            </a:r>
          </a:p>
          <a:p>
            <a:endParaRPr lang="en-US" dirty="0"/>
          </a:p>
          <a:p>
            <a:r>
              <a:rPr lang="en-US" dirty="0"/>
              <a:t>The hydrophilic ICG molecule shows faster release profile compared to hydrophobic DOX.</a:t>
            </a:r>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17</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increase in intracellular uptake of DOX is mainly because of the endocytosis of PLGA NPs which helps NPs to escape P-gp pump efflux mechanism and lead to delivery of significant amount of DOX compared to free DOX, which is internalized into cell mainly by diffusion. Cationic surface charge of surface-modified NPs can increase the cellular uptake level significantly due to increased rate of internalization.</a:t>
            </a:r>
          </a:p>
          <a:p>
            <a:endParaRPr lang="en-US" dirty="0"/>
          </a:p>
          <a:p>
            <a:pPr defTabSz="914310">
              <a:defRPr/>
            </a:pPr>
            <a:r>
              <a:rPr lang="en-US" dirty="0"/>
              <a:t>NP encapsulation does not increases fluorescence intensity of ICG inside the cells when compared to its free form delivery. This is because ICG is not involved in MDR mechanism and hence NP encapsulation should not increase its uptake.</a:t>
            </a:r>
          </a:p>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18</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19</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Cancer…  It has turned into a Menace to the Mankind…</a:t>
            </a:r>
            <a:br>
              <a:rPr lang="en-US" dirty="0" smtClean="0"/>
            </a:br>
            <a:r>
              <a:rPr lang="en-US" dirty="0" smtClean="0"/>
              <a:t>There are hardly any part of the human</a:t>
            </a:r>
            <a:r>
              <a:rPr lang="en-US" baseline="0" dirty="0" smtClean="0"/>
              <a:t> body which is out of the purview of this Demon…</a:t>
            </a:r>
          </a:p>
          <a:p>
            <a:r>
              <a:rPr lang="en-US" baseline="0" dirty="0" smtClean="0"/>
              <a:t>From Brain to Blood, from Liver to Lungs, every organ of human body is vulnerable to Cancer…</a:t>
            </a:r>
          </a:p>
          <a:p>
            <a:endParaRPr lang="en-US" baseline="0" dirty="0" smtClean="0"/>
          </a:p>
          <a:p>
            <a:r>
              <a:rPr lang="en-US" dirty="0" smtClean="0"/>
              <a:t>But, what is this ‘Cancer’…</a:t>
            </a:r>
          </a:p>
          <a:p>
            <a:r>
              <a:rPr lang="en-US" dirty="0" smtClean="0"/>
              <a:t>In</a:t>
            </a:r>
            <a:r>
              <a:rPr lang="en-US" baseline="0" dirty="0" smtClean="0"/>
              <a:t> layman’s term cancer is the consequence of some significant events in our body which have gone wrong.</a:t>
            </a:r>
          </a:p>
          <a:p>
            <a:endParaRPr lang="en-US" baseline="0" dirty="0" smtClean="0"/>
          </a:p>
          <a:p>
            <a:r>
              <a:rPr lang="en-US" baseline="0" dirty="0" smtClean="0"/>
              <a:t>More scientifically speaking, it’s the result of some unintended mutation of mainly genes that suppress the tumor and control the cell division.</a:t>
            </a:r>
          </a:p>
          <a:p>
            <a:r>
              <a:rPr lang="en-US" baseline="0" dirty="0" smtClean="0"/>
              <a:t>With the lack of control over cell division, cell grows exponentially with a lack of contact inhibition resulting focal multilayer growth pattern.</a:t>
            </a:r>
          </a:p>
          <a:p>
            <a:r>
              <a:rPr lang="en-US" baseline="0" dirty="0" smtClean="0"/>
              <a:t>In due course of the development they induce angiogenesis and later metastasis, resulting in late stage cancer. </a:t>
            </a:r>
          </a:p>
          <a:p>
            <a:endParaRPr lang="en-US" baseline="0" dirty="0" smtClean="0"/>
          </a:p>
          <a:p>
            <a:r>
              <a:rPr lang="en-US" baseline="0" dirty="0" smtClean="0"/>
              <a:t>Having said that we must look into the different broad strategies opted for the treatment of cancer…</a:t>
            </a:r>
          </a:p>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2</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20</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21</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22</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23</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24</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25</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26</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27</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28</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intensively</a:t>
            </a:r>
            <a:r>
              <a:rPr lang="en-US" baseline="0" dirty="0" smtClean="0"/>
              <a:t> used methods to treat cancer is Chemotherapy or simply ‘Chemo’…</a:t>
            </a:r>
          </a:p>
          <a:p>
            <a:r>
              <a:rPr lang="en-US" dirty="0" smtClean="0"/>
              <a:t>It’s nothing but treating cancer with some antineoplastic drugs, of course within</a:t>
            </a:r>
            <a:r>
              <a:rPr lang="en-US" baseline="0" dirty="0" smtClean="0"/>
              <a:t> prescribed standard regimen.</a:t>
            </a:r>
          </a:p>
          <a:p>
            <a:endParaRPr lang="en-US" baseline="0" dirty="0" smtClean="0"/>
          </a:p>
          <a:p>
            <a:r>
              <a:rPr lang="en-US" baseline="0" dirty="0" smtClean="0"/>
              <a:t>Options are Many… As you can see over there…</a:t>
            </a:r>
          </a:p>
          <a:p>
            <a:r>
              <a:rPr lang="en-US" baseline="0" dirty="0" smtClean="0"/>
              <a:t>DOX inhibits </a:t>
            </a:r>
            <a:r>
              <a:rPr lang="en-US" baseline="0" dirty="0" err="1" smtClean="0"/>
              <a:t>Topo</a:t>
            </a:r>
            <a:r>
              <a:rPr lang="en-US" baseline="0" dirty="0" smtClean="0"/>
              <a:t> II</a:t>
            </a:r>
          </a:p>
          <a:p>
            <a:r>
              <a:rPr lang="en-US" baseline="0" dirty="0" smtClean="0"/>
              <a:t>DOC inhibits microtubule disassembly, stabilizes microtubules, induce apoptosis.</a:t>
            </a:r>
          </a:p>
          <a:p>
            <a:r>
              <a:rPr lang="en-US" baseline="0" dirty="0" smtClean="0"/>
              <a:t>PAC works in almost same sort of mechanism.</a:t>
            </a:r>
          </a:p>
          <a:p>
            <a:r>
              <a:rPr lang="en-US" baseline="0" dirty="0" smtClean="0"/>
              <a:t>Cisplatin results DNA-crosslinking, triggering apoptosis.</a:t>
            </a:r>
          </a:p>
          <a:p>
            <a:r>
              <a:rPr lang="en-US" baseline="0" dirty="0" smtClean="0"/>
              <a:t>Bleomycin induce DNA strand breaks.</a:t>
            </a:r>
          </a:p>
          <a:p>
            <a:r>
              <a:rPr lang="en-US" baseline="0" dirty="0" smtClean="0"/>
              <a:t>Curcumin targets cytoplasmic proteins, interfere with NF-</a:t>
            </a:r>
            <a:r>
              <a:rPr lang="en-US" baseline="0" dirty="0" err="1" smtClean="0"/>
              <a:t>kB</a:t>
            </a:r>
            <a:r>
              <a:rPr lang="en-US" baseline="0" dirty="0" smtClean="0"/>
              <a:t>, induce apoptosis. </a:t>
            </a:r>
          </a:p>
          <a:p>
            <a:endParaRPr lang="en-US" baseline="0" dirty="0" smtClean="0"/>
          </a:p>
          <a:p>
            <a:r>
              <a:rPr lang="en-US" baseline="0" dirty="0" smtClean="0"/>
              <a:t>But problems are many too… Almost all of these chemotherapeutics drugs have side effects, mainly due to their effect on normal healthy cells.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3</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top of that,</a:t>
            </a:r>
            <a:r>
              <a:rPr lang="en-US" baseline="0" dirty="0" smtClean="0"/>
              <a:t> we just came to that some cancer cells are resistant to some form of chemotherapy… Only t</a:t>
            </a:r>
            <a:r>
              <a:rPr lang="en-US" dirty="0" smtClean="0"/>
              <a:t>o make</a:t>
            </a:r>
            <a:r>
              <a:rPr lang="en-US" baseline="0" dirty="0" smtClean="0"/>
              <a:t> our life more miserable!!!</a:t>
            </a:r>
          </a:p>
          <a:p>
            <a:r>
              <a:rPr lang="en-US" baseline="0" dirty="0" smtClean="0"/>
              <a:t>Let’s see why these happen… </a:t>
            </a:r>
          </a:p>
          <a:p>
            <a:r>
              <a:rPr lang="en-US" dirty="0" smtClean="0"/>
              <a:t>Cells become multiple drug resistant</a:t>
            </a:r>
            <a:r>
              <a:rPr lang="en-US" baseline="0" dirty="0" smtClean="0"/>
              <a:t> due to overexpression of ABCB1 gene which in turn results in excess P-gp efflux pump. As you can see in the figure, they just throw these drugs out, making them worthless. </a:t>
            </a:r>
          </a:p>
          <a:p>
            <a:r>
              <a:rPr lang="en-US" baseline="0" dirty="0" smtClean="0"/>
              <a:t>Enzymatic deactivation of drugs, reduced permeability of cell membrane and altered binding site, all play pivotal role in developing MDR.</a:t>
            </a:r>
          </a:p>
          <a:p>
            <a:endParaRPr lang="en-US" baseline="0" dirty="0" smtClean="0"/>
          </a:p>
          <a:p>
            <a:r>
              <a:rPr lang="en-US" baseline="0" dirty="0" smtClean="0"/>
              <a:t>So, what now? How would you kill that devil?</a:t>
            </a:r>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4</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came up with radiation therapy or radiotherapy. </a:t>
            </a:r>
          </a:p>
          <a:p>
            <a:r>
              <a:rPr lang="en-US" dirty="0" smtClean="0"/>
              <a:t>In this technique basically double-stranded DNA breaks are induced by ionizing radiation.</a:t>
            </a:r>
          </a:p>
          <a:p>
            <a:r>
              <a:rPr lang="en-US" dirty="0" smtClean="0"/>
              <a:t>Remember, Cancer cells have diminished DNA</a:t>
            </a:r>
            <a:r>
              <a:rPr lang="en-US" baseline="0" dirty="0" smtClean="0"/>
              <a:t> repair ability… So, ultimately they die.</a:t>
            </a:r>
          </a:p>
          <a:p>
            <a:endParaRPr lang="en-US" baseline="0" dirty="0" smtClean="0"/>
          </a:p>
          <a:p>
            <a:r>
              <a:rPr lang="en-US" baseline="0" dirty="0" smtClean="0"/>
              <a:t>But, even this method is not devoid of drawbacks.</a:t>
            </a:r>
          </a:p>
          <a:p>
            <a:endParaRPr lang="en-US" baseline="0" dirty="0" smtClean="0"/>
          </a:p>
          <a:p>
            <a:r>
              <a:rPr lang="en-US" baseline="0" dirty="0" smtClean="0"/>
              <a:t>As it affects nearby healthy cells severely and in hypoxic condition cancer cells become resistant to radiation therapy.</a:t>
            </a:r>
          </a:p>
          <a:p>
            <a:r>
              <a:rPr lang="en-US" baseline="0" dirty="0" smtClean="0"/>
              <a:t>[</a:t>
            </a:r>
            <a:r>
              <a:rPr lang="en-US" dirty="0" smtClean="0"/>
              <a:t>Oxygen is a potent </a:t>
            </a:r>
            <a:r>
              <a:rPr lang="en-US" dirty="0" smtClean="0">
                <a:hlinkClick r:id="rId3" tooltip="Radiosensitizer"/>
              </a:rPr>
              <a:t>radiosensitizer</a:t>
            </a:r>
            <a:r>
              <a:rPr lang="en-US" dirty="0" smtClean="0"/>
              <a:t>, increasing the effectiveness of a given dose of radiation by forming DNA-damaging free radicals. Tumor cells in a hypoxic environment may be as much as 2 to 3 times more resistant to radiation damage than those in a normal oxygen environment.]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5</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endParaRPr lang="en-US" dirty="0" smtClean="0"/>
          </a:p>
          <a:p>
            <a:r>
              <a:rPr lang="en-US" dirty="0" smtClean="0"/>
              <a:t>Cancerous cells are not inherently more susceptible to the effects of heat.</a:t>
            </a:r>
            <a:r>
              <a:rPr lang="en-US" baseline="30000" dirty="0" smtClean="0">
                <a:hlinkClick r:id="rId3"/>
              </a:rPr>
              <a:t>[2]</a:t>
            </a:r>
            <a:r>
              <a:rPr lang="en-US" dirty="0" smtClean="0"/>
              <a:t> When compared in </a:t>
            </a:r>
            <a:r>
              <a:rPr lang="en-US" i="1" dirty="0" smtClean="0"/>
              <a:t>in vitro</a:t>
            </a:r>
            <a:r>
              <a:rPr lang="en-US" dirty="0" smtClean="0"/>
              <a:t> studies, normal cells and cancer cells show the same responses to heat. However, the vascular disorganization of a solid tumor results in an unfavorable microenvironment inside tumors. Consequently, the tumor cells are already stressed by low oxygen, higher than normal acid concentrations, and insufficient nutrients, and are thus significantly less able to tolerate the added stress of heat than a healthy cell in normal tissue.</a:t>
            </a:r>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6</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7</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8</a:t>
            </a:fld>
            <a:endParaRPr lang="en-US" dirty="0"/>
          </a:p>
        </p:txBody>
      </p:sp>
    </p:spTree>
    <p:extLst>
      <p:ext uri="{BB962C8B-B14F-4D97-AF65-F5344CB8AC3E}">
        <p14:creationId xmlns:p14="http://schemas.microsoft.com/office/powerpoint/2010/main" val="676060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B1D30-06FC-4E0C-A22F-B268793445DE}" type="slidenum">
              <a:rPr lang="en-US" smtClean="0"/>
              <a:t>9</a:t>
            </a:fld>
            <a:endParaRPr lang="en-US" dirty="0"/>
          </a:p>
        </p:txBody>
      </p:sp>
    </p:spTree>
    <p:extLst>
      <p:ext uri="{BB962C8B-B14F-4D97-AF65-F5344CB8AC3E}">
        <p14:creationId xmlns:p14="http://schemas.microsoft.com/office/powerpoint/2010/main" val="676060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143000"/>
            <a:ext cx="7851648" cy="15240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2690447"/>
            <a:ext cx="7854696" cy="14605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20D944A9-31DE-48C0-AF03-A89C358C7B5A}" type="datetimeFigureOut">
              <a:rPr lang="en-US" smtClean="0"/>
              <a:t>11/17/2011</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74DD9C66-0FC4-4DD4-9C58-A6D2D7F9862A}"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0D944A9-31DE-48C0-AF03-A89C358C7B5A}" type="datetimeFigureOut">
              <a:rPr lang="en-US" smtClean="0"/>
              <a:t>11/17/2011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DD9C66-0FC4-4DD4-9C58-A6D2D7F9862A}"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1"/>
            <a:ext cx="2057400" cy="4343136"/>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762001"/>
            <a:ext cx="6019800" cy="434313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0D944A9-31DE-48C0-AF03-A89C358C7B5A}" type="datetimeFigureOut">
              <a:rPr lang="en-US" smtClean="0"/>
              <a:t>11/17/2011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DD9C66-0FC4-4DD4-9C58-A6D2D7F9862A}"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0D944A9-31DE-48C0-AF03-A89C358C7B5A}" type="datetimeFigureOut">
              <a:rPr lang="en-US" smtClean="0"/>
              <a:t>11/17/2011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DD9C66-0FC4-4DD4-9C58-A6D2D7F9862A}"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097280"/>
            <a:ext cx="7772400" cy="1135380"/>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253887"/>
            <a:ext cx="7772400" cy="1258093"/>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20D944A9-31DE-48C0-AF03-A89C358C7B5A}" type="datetimeFigureOut">
              <a:rPr lang="en-US" smtClean="0"/>
              <a:t>11/17/2011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DD9C66-0FC4-4DD4-9C58-A6D2D7F9862A}"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86740"/>
            <a:ext cx="8229600" cy="9525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071"/>
            <a:ext cx="4038600" cy="369570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071"/>
            <a:ext cx="4038600" cy="369570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0D944A9-31DE-48C0-AF03-A89C358C7B5A}" type="datetimeFigureOut">
              <a:rPr lang="en-US" smtClean="0"/>
              <a:t>11/17/2011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DD9C66-0FC4-4DD4-9C58-A6D2D7F9862A}"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86740"/>
            <a:ext cx="8229600" cy="9525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46040"/>
            <a:ext cx="4040188" cy="549460"/>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7" y="1549798"/>
            <a:ext cx="4041775" cy="545702"/>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095500"/>
            <a:ext cx="4040188" cy="3204767"/>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7" y="2095500"/>
            <a:ext cx="4041775" cy="3204767"/>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20D944A9-31DE-48C0-AF03-A89C358C7B5A}" type="datetimeFigureOut">
              <a:rPr lang="en-US" smtClean="0"/>
              <a:t>11/17/2011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4DD9C66-0FC4-4DD4-9C58-A6D2D7F9862A}"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86740"/>
            <a:ext cx="8305800" cy="9525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0D944A9-31DE-48C0-AF03-A89C358C7B5A}" type="datetimeFigureOut">
              <a:rPr lang="en-US" smtClean="0"/>
              <a:t>11/17/2011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4DD9C66-0FC4-4DD4-9C58-A6D2D7F9862A}"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D944A9-31DE-48C0-AF03-A89C358C7B5A}" type="datetimeFigureOut">
              <a:rPr lang="en-US" smtClean="0"/>
              <a:t>11/17/2011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4DD9C66-0FC4-4DD4-9C58-A6D2D7F9862A}"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28626"/>
            <a:ext cx="2743200" cy="968376"/>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397000"/>
            <a:ext cx="2743200" cy="3810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397000"/>
            <a:ext cx="5111750" cy="3810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0D944A9-31DE-48C0-AF03-A89C358C7B5A}" type="datetimeFigureOut">
              <a:rPr lang="en-US" smtClean="0"/>
              <a:t>11/17/2011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DD9C66-0FC4-4DD4-9C58-A6D2D7F9862A}"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923398"/>
            <a:ext cx="5257800" cy="34290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ight Triangle 11"/>
          <p:cNvSpPr/>
          <p:nvPr/>
        </p:nvSpPr>
        <p:spPr>
          <a:xfrm rot="420000" flipV="1">
            <a:off x="8004134" y="4466474"/>
            <a:ext cx="155448" cy="129540"/>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609600" y="980830"/>
            <a:ext cx="2212848" cy="131885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357321"/>
            <a:ext cx="2209800" cy="181610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20D944A9-31DE-48C0-AF03-A89C358C7B5A}" type="datetimeFigureOut">
              <a:rPr lang="en-US" smtClean="0"/>
              <a:t>11/17/2011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77200" y="5296959"/>
            <a:ext cx="609600" cy="304271"/>
          </a:xfrm>
        </p:spPr>
        <p:txBody>
          <a:bodyPr/>
          <a:lstStyle/>
          <a:p>
            <a:fld id="{74DD9C66-0FC4-4DD4-9C58-A6D2D7F9862A}" type="slidenum">
              <a:rPr lang="en-US" smtClean="0"/>
              <a:t>‹#›</a:t>
            </a:fld>
            <a:endParaRPr lang="en-US" dirty="0"/>
          </a:p>
        </p:txBody>
      </p:sp>
      <p:sp>
        <p:nvSpPr>
          <p:cNvPr id="3" name="Picture Placeholder 2"/>
          <p:cNvSpPr>
            <a:spLocks noGrp="1"/>
          </p:cNvSpPr>
          <p:nvPr>
            <p:ph type="pic" idx="1"/>
          </p:nvPr>
        </p:nvSpPr>
        <p:spPr>
          <a:xfrm rot="420000">
            <a:off x="3485793" y="999598"/>
            <a:ext cx="4617720" cy="327660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dirty="0" smtClean="0"/>
              <a:t>Click icon to add picture</a:t>
            </a:r>
            <a:endParaRPr kumimoji="0" lang="en-US" dirty="0"/>
          </a:p>
        </p:txBody>
      </p:sp>
      <p:sp>
        <p:nvSpPr>
          <p:cNvPr id="10" name="Freeform 9"/>
          <p:cNvSpPr>
            <a:spLocks/>
          </p:cNvSpPr>
          <p:nvPr/>
        </p:nvSpPr>
        <p:spPr bwMode="auto">
          <a:xfrm flipV="1">
            <a:off x="-9525" y="4847167"/>
            <a:ext cx="9163050" cy="867833"/>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reeform 10"/>
          <p:cNvSpPr>
            <a:spLocks/>
          </p:cNvSpPr>
          <p:nvPr/>
        </p:nvSpPr>
        <p:spPr bwMode="auto">
          <a:xfrm flipV="1">
            <a:off x="4381500" y="5183188"/>
            <a:ext cx="4762500" cy="531812"/>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5953"/>
            <a:ext cx="9163050" cy="867833"/>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4381500" y="-5953"/>
            <a:ext cx="4762500" cy="531812"/>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9" name="Title Placeholder 8"/>
          <p:cNvSpPr>
            <a:spLocks noGrp="1"/>
          </p:cNvSpPr>
          <p:nvPr>
            <p:ph type="title"/>
          </p:nvPr>
        </p:nvSpPr>
        <p:spPr>
          <a:xfrm>
            <a:off x="457200" y="586740"/>
            <a:ext cx="8229600" cy="9525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12900"/>
            <a:ext cx="8229600" cy="365760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5296959"/>
            <a:ext cx="2133600" cy="304271"/>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20D944A9-31DE-48C0-AF03-A89C358C7B5A}" type="datetimeFigureOut">
              <a:rPr lang="en-US" smtClean="0"/>
              <a:t>11/17/2011</a:t>
            </a:fld>
            <a:endParaRPr lang="en-US" dirty="0"/>
          </a:p>
        </p:txBody>
      </p:sp>
      <p:sp>
        <p:nvSpPr>
          <p:cNvPr id="22" name="Footer Placeholder 21"/>
          <p:cNvSpPr>
            <a:spLocks noGrp="1"/>
          </p:cNvSpPr>
          <p:nvPr>
            <p:ph type="ftr" sz="quarter" idx="3"/>
          </p:nvPr>
        </p:nvSpPr>
        <p:spPr>
          <a:xfrm>
            <a:off x="2667000" y="5296959"/>
            <a:ext cx="3352800" cy="304271"/>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5296959"/>
            <a:ext cx="762000" cy="304271"/>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4DD9C66-0FC4-4DD4-9C58-A6D2D7F9862A}" type="slidenum">
              <a:rPr lang="en-US" smtClean="0"/>
              <a:t>‹#›</a:t>
            </a:fld>
            <a:endParaRPr lang="en-US" dirty="0"/>
          </a:p>
        </p:txBody>
      </p:sp>
      <p:grpSp>
        <p:nvGrpSpPr>
          <p:cNvPr id="2" name="Group 1"/>
          <p:cNvGrpSpPr/>
          <p:nvPr/>
        </p:nvGrpSpPr>
        <p:grpSpPr>
          <a:xfrm>
            <a:off x="-19017" y="168673"/>
            <a:ext cx="9180548" cy="54102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24.xml"/><Relationship Id="rId13" Type="http://schemas.openxmlformats.org/officeDocument/2006/relationships/image" Target="../media/image20.png"/><Relationship Id="rId3" Type="http://schemas.openxmlformats.org/officeDocument/2006/relationships/diagramData" Target="../diagrams/data23.xml"/><Relationship Id="rId7" Type="http://schemas.microsoft.com/office/2007/relationships/diagramDrawing" Target="../diagrams/drawing23.xml"/><Relationship Id="rId12" Type="http://schemas.microsoft.com/office/2007/relationships/diagramDrawing" Target="../diagrams/drawing24.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23.xml"/><Relationship Id="rId11" Type="http://schemas.openxmlformats.org/officeDocument/2006/relationships/diagramColors" Target="../diagrams/colors24.xml"/><Relationship Id="rId5" Type="http://schemas.openxmlformats.org/officeDocument/2006/relationships/diagramQuickStyle" Target="../diagrams/quickStyle23.xml"/><Relationship Id="rId10" Type="http://schemas.openxmlformats.org/officeDocument/2006/relationships/diagramQuickStyle" Target="../diagrams/quickStyle24.xml"/><Relationship Id="rId4" Type="http://schemas.openxmlformats.org/officeDocument/2006/relationships/diagramLayout" Target="../diagrams/layout23.xml"/><Relationship Id="rId9" Type="http://schemas.openxmlformats.org/officeDocument/2006/relationships/diagramLayout" Target="../diagrams/layout24.xml"/><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26.xml"/><Relationship Id="rId13" Type="http://schemas.openxmlformats.org/officeDocument/2006/relationships/diagramData" Target="../diagrams/data27.xml"/><Relationship Id="rId18" Type="http://schemas.openxmlformats.org/officeDocument/2006/relationships/image" Target="../media/image22.gif"/><Relationship Id="rId3" Type="http://schemas.openxmlformats.org/officeDocument/2006/relationships/diagramData" Target="../diagrams/data25.xml"/><Relationship Id="rId7" Type="http://schemas.microsoft.com/office/2007/relationships/diagramDrawing" Target="../diagrams/drawing25.xml"/><Relationship Id="rId12" Type="http://schemas.microsoft.com/office/2007/relationships/diagramDrawing" Target="../diagrams/drawing26.xml"/><Relationship Id="rId17" Type="http://schemas.microsoft.com/office/2007/relationships/diagramDrawing" Target="../diagrams/drawing27.xml"/><Relationship Id="rId2" Type="http://schemas.openxmlformats.org/officeDocument/2006/relationships/notesSlide" Target="../notesSlides/notesSlide11.xml"/><Relationship Id="rId16" Type="http://schemas.openxmlformats.org/officeDocument/2006/relationships/diagramColors" Target="../diagrams/colors27.xml"/><Relationship Id="rId1" Type="http://schemas.openxmlformats.org/officeDocument/2006/relationships/slideLayout" Target="../slideLayouts/slideLayout1.xml"/><Relationship Id="rId6" Type="http://schemas.openxmlformats.org/officeDocument/2006/relationships/diagramColors" Target="../diagrams/colors25.xml"/><Relationship Id="rId11" Type="http://schemas.openxmlformats.org/officeDocument/2006/relationships/diagramColors" Target="../diagrams/colors26.xml"/><Relationship Id="rId5" Type="http://schemas.openxmlformats.org/officeDocument/2006/relationships/diagramQuickStyle" Target="../diagrams/quickStyle25.xml"/><Relationship Id="rId15" Type="http://schemas.openxmlformats.org/officeDocument/2006/relationships/diagramQuickStyle" Target="../diagrams/quickStyle27.xml"/><Relationship Id="rId10" Type="http://schemas.openxmlformats.org/officeDocument/2006/relationships/diagramQuickStyle" Target="../diagrams/quickStyle26.xml"/><Relationship Id="rId4" Type="http://schemas.openxmlformats.org/officeDocument/2006/relationships/diagramLayout" Target="../diagrams/layout25.xml"/><Relationship Id="rId9" Type="http://schemas.openxmlformats.org/officeDocument/2006/relationships/diagramLayout" Target="../diagrams/layout26.xml"/><Relationship Id="rId14" Type="http://schemas.openxmlformats.org/officeDocument/2006/relationships/diagramLayout" Target="../diagrams/layout27.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29.xml"/><Relationship Id="rId13" Type="http://schemas.openxmlformats.org/officeDocument/2006/relationships/diagramData" Target="../diagrams/data30.xml"/><Relationship Id="rId18" Type="http://schemas.openxmlformats.org/officeDocument/2006/relationships/image" Target="../media/image23.png"/><Relationship Id="rId3" Type="http://schemas.openxmlformats.org/officeDocument/2006/relationships/diagramData" Target="../diagrams/data28.xml"/><Relationship Id="rId7" Type="http://schemas.microsoft.com/office/2007/relationships/diagramDrawing" Target="../diagrams/drawing28.xml"/><Relationship Id="rId12" Type="http://schemas.microsoft.com/office/2007/relationships/diagramDrawing" Target="../diagrams/drawing29.xml"/><Relationship Id="rId17" Type="http://schemas.microsoft.com/office/2007/relationships/diagramDrawing" Target="../diagrams/drawing30.xml"/><Relationship Id="rId2" Type="http://schemas.openxmlformats.org/officeDocument/2006/relationships/notesSlide" Target="../notesSlides/notesSlide12.xml"/><Relationship Id="rId16" Type="http://schemas.openxmlformats.org/officeDocument/2006/relationships/diagramColors" Target="../diagrams/colors30.xml"/><Relationship Id="rId1" Type="http://schemas.openxmlformats.org/officeDocument/2006/relationships/slideLayout" Target="../slideLayouts/slideLayout1.xml"/><Relationship Id="rId6" Type="http://schemas.openxmlformats.org/officeDocument/2006/relationships/diagramColors" Target="../diagrams/colors28.xml"/><Relationship Id="rId11" Type="http://schemas.openxmlformats.org/officeDocument/2006/relationships/diagramColors" Target="../diagrams/colors29.xml"/><Relationship Id="rId5" Type="http://schemas.openxmlformats.org/officeDocument/2006/relationships/diagramQuickStyle" Target="../diagrams/quickStyle28.xml"/><Relationship Id="rId15" Type="http://schemas.openxmlformats.org/officeDocument/2006/relationships/diagramQuickStyle" Target="../diagrams/quickStyle30.xml"/><Relationship Id="rId10" Type="http://schemas.openxmlformats.org/officeDocument/2006/relationships/diagramQuickStyle" Target="../diagrams/quickStyle29.xml"/><Relationship Id="rId4" Type="http://schemas.openxmlformats.org/officeDocument/2006/relationships/diagramLayout" Target="../diagrams/layout28.xml"/><Relationship Id="rId9" Type="http://schemas.openxmlformats.org/officeDocument/2006/relationships/diagramLayout" Target="../diagrams/layout29.xml"/><Relationship Id="rId14" Type="http://schemas.openxmlformats.org/officeDocument/2006/relationships/diagramLayout" Target="../diagrams/layout30.xml"/></Relationships>
</file>

<file path=ppt/slides/_rels/slide13.xml.rels><?xml version="1.0" encoding="UTF-8" standalone="yes"?>
<Relationships xmlns="http://schemas.openxmlformats.org/package/2006/relationships"><Relationship Id="rId8" Type="http://schemas.openxmlformats.org/officeDocument/2006/relationships/image" Target="../media/image24.emf"/><Relationship Id="rId13" Type="http://schemas.microsoft.com/office/2007/relationships/diagramDrawing" Target="../diagrams/drawing32.xml"/><Relationship Id="rId3" Type="http://schemas.openxmlformats.org/officeDocument/2006/relationships/diagramData" Target="../diagrams/data31.xml"/><Relationship Id="rId7" Type="http://schemas.microsoft.com/office/2007/relationships/diagramDrawing" Target="../diagrams/drawing31.xml"/><Relationship Id="rId12" Type="http://schemas.openxmlformats.org/officeDocument/2006/relationships/diagramColors" Target="../diagrams/colors32.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31.xml"/><Relationship Id="rId11" Type="http://schemas.openxmlformats.org/officeDocument/2006/relationships/diagramQuickStyle" Target="../diagrams/quickStyle32.xml"/><Relationship Id="rId5" Type="http://schemas.openxmlformats.org/officeDocument/2006/relationships/diagramQuickStyle" Target="../diagrams/quickStyle31.xml"/><Relationship Id="rId10" Type="http://schemas.openxmlformats.org/officeDocument/2006/relationships/diagramLayout" Target="../diagrams/layout32.xml"/><Relationship Id="rId4" Type="http://schemas.openxmlformats.org/officeDocument/2006/relationships/diagramLayout" Target="../diagrams/layout31.xml"/><Relationship Id="rId9" Type="http://schemas.openxmlformats.org/officeDocument/2006/relationships/diagramData" Target="../diagrams/data32.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34.xml"/><Relationship Id="rId13" Type="http://schemas.openxmlformats.org/officeDocument/2006/relationships/image" Target="../media/image25.emf"/><Relationship Id="rId3" Type="http://schemas.openxmlformats.org/officeDocument/2006/relationships/diagramData" Target="../diagrams/data33.xml"/><Relationship Id="rId7" Type="http://schemas.microsoft.com/office/2007/relationships/diagramDrawing" Target="../diagrams/drawing33.xml"/><Relationship Id="rId12" Type="http://schemas.microsoft.com/office/2007/relationships/diagramDrawing" Target="../diagrams/drawing34.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Colors" Target="../diagrams/colors33.xml"/><Relationship Id="rId11" Type="http://schemas.openxmlformats.org/officeDocument/2006/relationships/diagramColors" Target="../diagrams/colors34.xml"/><Relationship Id="rId5" Type="http://schemas.openxmlformats.org/officeDocument/2006/relationships/diagramQuickStyle" Target="../diagrams/quickStyle33.xml"/><Relationship Id="rId10" Type="http://schemas.openxmlformats.org/officeDocument/2006/relationships/diagramQuickStyle" Target="../diagrams/quickStyle34.xml"/><Relationship Id="rId4" Type="http://schemas.openxmlformats.org/officeDocument/2006/relationships/diagramLayout" Target="../diagrams/layout33.xml"/><Relationship Id="rId9" Type="http://schemas.openxmlformats.org/officeDocument/2006/relationships/diagramLayout" Target="../diagrams/layout34.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36.xml"/><Relationship Id="rId13" Type="http://schemas.openxmlformats.org/officeDocument/2006/relationships/image" Target="../media/image26.emf"/><Relationship Id="rId3" Type="http://schemas.openxmlformats.org/officeDocument/2006/relationships/diagramData" Target="../diagrams/data35.xml"/><Relationship Id="rId7" Type="http://schemas.microsoft.com/office/2007/relationships/diagramDrawing" Target="../diagrams/drawing35.xml"/><Relationship Id="rId12" Type="http://schemas.microsoft.com/office/2007/relationships/diagramDrawing" Target="../diagrams/drawing36.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35.xml"/><Relationship Id="rId11" Type="http://schemas.openxmlformats.org/officeDocument/2006/relationships/diagramColors" Target="../diagrams/colors36.xml"/><Relationship Id="rId5" Type="http://schemas.openxmlformats.org/officeDocument/2006/relationships/diagramQuickStyle" Target="../diagrams/quickStyle35.xml"/><Relationship Id="rId10" Type="http://schemas.openxmlformats.org/officeDocument/2006/relationships/diagramQuickStyle" Target="../diagrams/quickStyle36.xml"/><Relationship Id="rId4" Type="http://schemas.openxmlformats.org/officeDocument/2006/relationships/diagramLayout" Target="../diagrams/layout35.xml"/><Relationship Id="rId9" Type="http://schemas.openxmlformats.org/officeDocument/2006/relationships/diagramLayout" Target="../diagrams/layout36.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38.xml"/><Relationship Id="rId13" Type="http://schemas.openxmlformats.org/officeDocument/2006/relationships/image" Target="../media/image27.emf"/><Relationship Id="rId3" Type="http://schemas.openxmlformats.org/officeDocument/2006/relationships/diagramData" Target="../diagrams/data37.xml"/><Relationship Id="rId7" Type="http://schemas.microsoft.com/office/2007/relationships/diagramDrawing" Target="../diagrams/drawing37.xml"/><Relationship Id="rId12" Type="http://schemas.microsoft.com/office/2007/relationships/diagramDrawing" Target="../diagrams/drawing38.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37.xml"/><Relationship Id="rId11" Type="http://schemas.openxmlformats.org/officeDocument/2006/relationships/diagramColors" Target="../diagrams/colors38.xml"/><Relationship Id="rId5" Type="http://schemas.openxmlformats.org/officeDocument/2006/relationships/diagramQuickStyle" Target="../diagrams/quickStyle37.xml"/><Relationship Id="rId10" Type="http://schemas.openxmlformats.org/officeDocument/2006/relationships/diagramQuickStyle" Target="../diagrams/quickStyle38.xml"/><Relationship Id="rId4" Type="http://schemas.openxmlformats.org/officeDocument/2006/relationships/diagramLayout" Target="../diagrams/layout37.xml"/><Relationship Id="rId9" Type="http://schemas.openxmlformats.org/officeDocument/2006/relationships/diagramLayout" Target="../diagrams/layout38.xml"/></Relationships>
</file>

<file path=ppt/slides/_rels/slide17.xml.rels><?xml version="1.0" encoding="UTF-8" standalone="yes"?>
<Relationships xmlns="http://schemas.openxmlformats.org/package/2006/relationships"><Relationship Id="rId8" Type="http://schemas.openxmlformats.org/officeDocument/2006/relationships/image" Target="../media/image28.emf"/><Relationship Id="rId13" Type="http://schemas.microsoft.com/office/2007/relationships/diagramDrawing" Target="../diagrams/drawing40.xml"/><Relationship Id="rId3" Type="http://schemas.openxmlformats.org/officeDocument/2006/relationships/diagramData" Target="../diagrams/data39.xml"/><Relationship Id="rId7" Type="http://schemas.microsoft.com/office/2007/relationships/diagramDrawing" Target="../diagrams/drawing39.xml"/><Relationship Id="rId12" Type="http://schemas.openxmlformats.org/officeDocument/2006/relationships/diagramColors" Target="../diagrams/colors40.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39.xml"/><Relationship Id="rId11" Type="http://schemas.openxmlformats.org/officeDocument/2006/relationships/diagramQuickStyle" Target="../diagrams/quickStyle40.xml"/><Relationship Id="rId5" Type="http://schemas.openxmlformats.org/officeDocument/2006/relationships/diagramQuickStyle" Target="../diagrams/quickStyle39.xml"/><Relationship Id="rId10" Type="http://schemas.openxmlformats.org/officeDocument/2006/relationships/diagramLayout" Target="../diagrams/layout40.xml"/><Relationship Id="rId4" Type="http://schemas.openxmlformats.org/officeDocument/2006/relationships/diagramLayout" Target="../diagrams/layout39.xml"/><Relationship Id="rId9" Type="http://schemas.openxmlformats.org/officeDocument/2006/relationships/diagramData" Target="../diagrams/data40.xml"/></Relationships>
</file>

<file path=ppt/slides/_rels/slide18.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19.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2.xml"/><Relationship Id="rId16" Type="http://schemas.openxmlformats.org/officeDocument/2006/relationships/diagramColors" Target="../diagrams/colors4.xml"/><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21.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22.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23.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24.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49.xml"/><Relationship Id="rId3" Type="http://schemas.openxmlformats.org/officeDocument/2006/relationships/diagramData" Target="../diagrams/data48.xml"/><Relationship Id="rId7" Type="http://schemas.microsoft.com/office/2007/relationships/diagramDrawing" Target="../diagrams/drawing48.xml"/><Relationship Id="rId12" Type="http://schemas.microsoft.com/office/2007/relationships/diagramDrawing" Target="../diagrams/drawing49.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Colors" Target="../diagrams/colors48.xml"/><Relationship Id="rId11" Type="http://schemas.openxmlformats.org/officeDocument/2006/relationships/diagramColors" Target="../diagrams/colors49.xml"/><Relationship Id="rId5" Type="http://schemas.openxmlformats.org/officeDocument/2006/relationships/diagramQuickStyle" Target="../diagrams/quickStyle48.xml"/><Relationship Id="rId10" Type="http://schemas.openxmlformats.org/officeDocument/2006/relationships/diagramQuickStyle" Target="../diagrams/quickStyle49.xml"/><Relationship Id="rId4" Type="http://schemas.openxmlformats.org/officeDocument/2006/relationships/diagramLayout" Target="../diagrams/layout48.xml"/><Relationship Id="rId9" Type="http://schemas.openxmlformats.org/officeDocument/2006/relationships/diagramLayout" Target="../diagrams/layout49.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51.xml"/><Relationship Id="rId13" Type="http://schemas.openxmlformats.org/officeDocument/2006/relationships/image" Target="../media/image36.png"/><Relationship Id="rId3" Type="http://schemas.openxmlformats.org/officeDocument/2006/relationships/diagramData" Target="../diagrams/data50.xml"/><Relationship Id="rId7" Type="http://schemas.microsoft.com/office/2007/relationships/diagramDrawing" Target="../diagrams/drawing50.xml"/><Relationship Id="rId12" Type="http://schemas.microsoft.com/office/2007/relationships/diagramDrawing" Target="../diagrams/drawing51.xml"/><Relationship Id="rId17" Type="http://schemas.openxmlformats.org/officeDocument/2006/relationships/image" Target="../media/image40.png"/><Relationship Id="rId2" Type="http://schemas.openxmlformats.org/officeDocument/2006/relationships/notesSlide" Target="../notesSlides/notesSlide26.xml"/><Relationship Id="rId16"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diagramColors" Target="../diagrams/colors50.xml"/><Relationship Id="rId11" Type="http://schemas.openxmlformats.org/officeDocument/2006/relationships/diagramColors" Target="../diagrams/colors51.xml"/><Relationship Id="rId5" Type="http://schemas.openxmlformats.org/officeDocument/2006/relationships/diagramQuickStyle" Target="../diagrams/quickStyle50.xml"/><Relationship Id="rId15" Type="http://schemas.openxmlformats.org/officeDocument/2006/relationships/image" Target="../media/image38.png"/><Relationship Id="rId10" Type="http://schemas.openxmlformats.org/officeDocument/2006/relationships/diagramQuickStyle" Target="../diagrams/quickStyle51.xml"/><Relationship Id="rId4" Type="http://schemas.openxmlformats.org/officeDocument/2006/relationships/diagramLayout" Target="../diagrams/layout50.xml"/><Relationship Id="rId9" Type="http://schemas.openxmlformats.org/officeDocument/2006/relationships/diagramLayout" Target="../diagrams/layout51.xml"/><Relationship Id="rId1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18" Type="http://schemas.openxmlformats.org/officeDocument/2006/relationships/diagramData" Target="../diagrams/data8.xml"/><Relationship Id="rId26" Type="http://schemas.openxmlformats.org/officeDocument/2006/relationships/diagramColors" Target="../diagrams/colors9.xml"/><Relationship Id="rId3" Type="http://schemas.openxmlformats.org/officeDocument/2006/relationships/diagramData" Target="../diagrams/data5.xml"/><Relationship Id="rId21" Type="http://schemas.openxmlformats.org/officeDocument/2006/relationships/diagramColors" Target="../diagrams/colors8.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5" Type="http://schemas.openxmlformats.org/officeDocument/2006/relationships/diagramQuickStyle" Target="../diagrams/quickStyle9.xml"/><Relationship Id="rId2" Type="http://schemas.openxmlformats.org/officeDocument/2006/relationships/notesSlide" Target="../notesSlides/notesSlide3.xml"/><Relationship Id="rId16" Type="http://schemas.openxmlformats.org/officeDocument/2006/relationships/diagramColors" Target="../diagrams/colors7.xml"/><Relationship Id="rId20" Type="http://schemas.openxmlformats.org/officeDocument/2006/relationships/diagramQuickStyle" Target="../diagrams/quickStyle8.xml"/><Relationship Id="rId1" Type="http://schemas.openxmlformats.org/officeDocument/2006/relationships/slideLayout" Target="../slideLayouts/slideLayout1.xml"/><Relationship Id="rId6" Type="http://schemas.openxmlformats.org/officeDocument/2006/relationships/diagramColors" Target="../diagrams/colors5.xml"/><Relationship Id="rId11" Type="http://schemas.openxmlformats.org/officeDocument/2006/relationships/diagramColors" Target="../diagrams/colors6.xml"/><Relationship Id="rId24" Type="http://schemas.openxmlformats.org/officeDocument/2006/relationships/diagramLayout" Target="../diagrams/layout9.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23" Type="http://schemas.openxmlformats.org/officeDocument/2006/relationships/diagramData" Target="../diagrams/data9.xml"/><Relationship Id="rId10" Type="http://schemas.openxmlformats.org/officeDocument/2006/relationships/diagramQuickStyle" Target="../diagrams/quickStyle6.xml"/><Relationship Id="rId19" Type="http://schemas.openxmlformats.org/officeDocument/2006/relationships/diagramLayout" Target="../diagrams/layout8.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 Id="rId22" Type="http://schemas.microsoft.com/office/2007/relationships/diagramDrawing" Target="../diagrams/drawing8.xml"/><Relationship Id="rId27" Type="http://schemas.microsoft.com/office/2007/relationships/diagramDrawing" Target="../diagrams/drawing9.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image" Target="../media/image10.png"/><Relationship Id="rId18" Type="http://schemas.microsoft.com/office/2007/relationships/diagramDrawing" Target="../diagrams/drawing12.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17" Type="http://schemas.openxmlformats.org/officeDocument/2006/relationships/diagramColors" Target="../diagrams/colors12.xml"/><Relationship Id="rId2" Type="http://schemas.openxmlformats.org/officeDocument/2006/relationships/notesSlide" Target="../notesSlides/notesSlide4.xml"/><Relationship Id="rId16" Type="http://schemas.openxmlformats.org/officeDocument/2006/relationships/diagramQuickStyle" Target="../diagrams/quickStyle12.xml"/><Relationship Id="rId1" Type="http://schemas.openxmlformats.org/officeDocument/2006/relationships/slideLayout" Target="../slideLayouts/slideLayout1.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5" Type="http://schemas.openxmlformats.org/officeDocument/2006/relationships/diagramLayout" Target="../diagrams/layout12.xml"/><Relationship Id="rId10" Type="http://schemas.openxmlformats.org/officeDocument/2006/relationships/diagramQuickStyle" Target="../diagrams/quickStyle11.xml"/><Relationship Id="rId19" Type="http://schemas.openxmlformats.org/officeDocument/2006/relationships/image" Target="../media/image11.png"/><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diagramData" Target="../diagrams/data1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16.xml"/><Relationship Id="rId3" Type="http://schemas.openxmlformats.org/officeDocument/2006/relationships/diagramData" Target="../diagrams/data15.xml"/><Relationship Id="rId7" Type="http://schemas.microsoft.com/office/2007/relationships/diagramDrawing" Target="../diagrams/drawing15.xml"/><Relationship Id="rId12" Type="http://schemas.microsoft.com/office/2007/relationships/diagramDrawing" Target="../diagrams/drawing16.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5.xml"/><Relationship Id="rId11" Type="http://schemas.openxmlformats.org/officeDocument/2006/relationships/diagramColors" Target="../diagrams/colors16.xml"/><Relationship Id="rId5" Type="http://schemas.openxmlformats.org/officeDocument/2006/relationships/diagramQuickStyle" Target="../diagrams/quickStyle15.xml"/><Relationship Id="rId10" Type="http://schemas.openxmlformats.org/officeDocument/2006/relationships/diagramQuickStyle" Target="../diagrams/quickStyle16.xml"/><Relationship Id="rId4" Type="http://schemas.openxmlformats.org/officeDocument/2006/relationships/diagramLayout" Target="../diagrams/layout15.xml"/><Relationship Id="rId9" Type="http://schemas.openxmlformats.org/officeDocument/2006/relationships/diagramLayout" Target="../diagrams/layout16.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diagramColors" Target="../diagrams/colors18.xml"/><Relationship Id="rId3" Type="http://schemas.openxmlformats.org/officeDocument/2006/relationships/diagramData" Target="../diagrams/data17.xml"/><Relationship Id="rId7" Type="http://schemas.microsoft.com/office/2007/relationships/diagramDrawing" Target="../diagrams/drawing17.xml"/><Relationship Id="rId12" Type="http://schemas.openxmlformats.org/officeDocument/2006/relationships/diagramQuickStyle" Target="../diagrams/quickStyle18.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7.xml"/><Relationship Id="rId11" Type="http://schemas.openxmlformats.org/officeDocument/2006/relationships/diagramLayout" Target="../diagrams/layout18.xml"/><Relationship Id="rId5" Type="http://schemas.openxmlformats.org/officeDocument/2006/relationships/diagramQuickStyle" Target="../diagrams/quickStyle17.xml"/><Relationship Id="rId10" Type="http://schemas.openxmlformats.org/officeDocument/2006/relationships/diagramData" Target="../diagrams/data18.xml"/><Relationship Id="rId4" Type="http://schemas.openxmlformats.org/officeDocument/2006/relationships/diagramLayout" Target="../diagrams/layout17.xml"/><Relationship Id="rId9" Type="http://schemas.openxmlformats.org/officeDocument/2006/relationships/image" Target="../media/image13.png"/><Relationship Id="rId14" Type="http://schemas.microsoft.com/office/2007/relationships/diagramDrawing" Target="../diagrams/drawing18.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0.xml"/><Relationship Id="rId13" Type="http://schemas.openxmlformats.org/officeDocument/2006/relationships/image" Target="../media/image14.png"/><Relationship Id="rId3" Type="http://schemas.openxmlformats.org/officeDocument/2006/relationships/diagramData" Target="../diagrams/data19.xml"/><Relationship Id="rId7" Type="http://schemas.microsoft.com/office/2007/relationships/diagramDrawing" Target="../diagrams/drawing19.xml"/><Relationship Id="rId12" Type="http://schemas.microsoft.com/office/2007/relationships/diagramDrawing" Target="../diagrams/drawing20.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19.xml"/><Relationship Id="rId11" Type="http://schemas.openxmlformats.org/officeDocument/2006/relationships/diagramColors" Target="../diagrams/colors20.xml"/><Relationship Id="rId5" Type="http://schemas.openxmlformats.org/officeDocument/2006/relationships/diagramQuickStyle" Target="../diagrams/quickStyle19.xml"/><Relationship Id="rId15" Type="http://schemas.openxmlformats.org/officeDocument/2006/relationships/image" Target="../media/image16.png"/><Relationship Id="rId10" Type="http://schemas.openxmlformats.org/officeDocument/2006/relationships/diagramQuickStyle" Target="../diagrams/quickStyle20.xml"/><Relationship Id="rId4" Type="http://schemas.openxmlformats.org/officeDocument/2006/relationships/diagramLayout" Target="../diagrams/layout19.xml"/><Relationship Id="rId9" Type="http://schemas.openxmlformats.org/officeDocument/2006/relationships/diagramLayout" Target="../diagrams/layout20.xml"/><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diagramQuickStyle" Target="../diagrams/quickStyle22.xml"/><Relationship Id="rId3" Type="http://schemas.openxmlformats.org/officeDocument/2006/relationships/diagramData" Target="../diagrams/data21.xml"/><Relationship Id="rId7" Type="http://schemas.microsoft.com/office/2007/relationships/diagramDrawing" Target="../diagrams/drawing21.xml"/><Relationship Id="rId12" Type="http://schemas.openxmlformats.org/officeDocument/2006/relationships/diagramLayout" Target="../diagrams/layout22.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21.xml"/><Relationship Id="rId11" Type="http://schemas.openxmlformats.org/officeDocument/2006/relationships/diagramData" Target="../diagrams/data22.xml"/><Relationship Id="rId5" Type="http://schemas.openxmlformats.org/officeDocument/2006/relationships/diagramQuickStyle" Target="../diagrams/quickStyle21.xml"/><Relationship Id="rId15" Type="http://schemas.microsoft.com/office/2007/relationships/diagramDrawing" Target="../diagrams/drawing22.xml"/><Relationship Id="rId10" Type="http://schemas.openxmlformats.org/officeDocument/2006/relationships/image" Target="../media/image19.png"/><Relationship Id="rId4" Type="http://schemas.openxmlformats.org/officeDocument/2006/relationships/diagramLayout" Target="../diagrams/layout21.xml"/><Relationship Id="rId9" Type="http://schemas.openxmlformats.org/officeDocument/2006/relationships/image" Target="../media/image18.png"/><Relationship Id="rId14" Type="http://schemas.openxmlformats.org/officeDocument/2006/relationships/diagramColors" Target="../diagrams/colors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36855647"/>
              </p:ext>
            </p:extLst>
          </p:nvPr>
        </p:nvGraphicFramePr>
        <p:xfrm>
          <a:off x="646176" y="800100"/>
          <a:ext cx="7851648" cy="1257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ubtitle 2"/>
          <p:cNvSpPr txBox="1">
            <a:spLocks/>
          </p:cNvSpPr>
          <p:nvPr/>
        </p:nvSpPr>
        <p:spPr>
          <a:xfrm>
            <a:off x="2971800" y="2552700"/>
            <a:ext cx="3200400" cy="1752600"/>
          </a:xfrm>
          <a:prstGeom prst="rect">
            <a:avLst/>
          </a:prstGeom>
        </p:spPr>
        <p:txBody>
          <a:bodyPr vert="horz" lIns="0" rIns="18288">
            <a:normAutofit fontScale="92500" lnSpcReduction="10000"/>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ctr"/>
            <a:r>
              <a:rPr 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Pinaki C. Dey</a:t>
            </a:r>
          </a:p>
          <a:p>
            <a:pPr algn="ctr"/>
            <a:r>
              <a:rPr lang="en-US" sz="1400" dirty="0" smtClean="0">
                <a:latin typeface="Times New Roman" pitchFamily="18" charset="0"/>
                <a:cs typeface="Times New Roman" pitchFamily="18" charset="0"/>
              </a:rPr>
              <a:t>Roll: 113300003</a:t>
            </a:r>
          </a:p>
          <a:p>
            <a:pPr algn="ctr"/>
            <a:endParaRPr lang="en-US" sz="1400" dirty="0">
              <a:latin typeface="Times New Roman" pitchFamily="18" charset="0"/>
              <a:cs typeface="Times New Roman" pitchFamily="18" charset="0"/>
            </a:endParaRPr>
          </a:p>
          <a:p>
            <a:pPr algn="ctr"/>
            <a:r>
              <a:rPr lang="en-US" sz="1400" dirty="0">
                <a:latin typeface="Times New Roman" pitchFamily="18" charset="0"/>
                <a:cs typeface="Times New Roman" pitchFamily="18" charset="0"/>
              </a:rPr>
              <a:t>Under the guidance of </a:t>
            </a:r>
          </a:p>
          <a:p>
            <a:pPr algn="ctr"/>
            <a:r>
              <a:rPr lang="en-US" sz="1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Dr. Rohit </a:t>
            </a:r>
            <a:r>
              <a:rPr lang="en-US" sz="1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itchFamily="18" charset="0"/>
                <a:cs typeface="Times New Roman" pitchFamily="18" charset="0"/>
              </a:rPr>
              <a:t>Srivastava</a:t>
            </a:r>
          </a:p>
          <a:p>
            <a:pPr algn="ctr"/>
            <a:endParaRPr lang="en-US" sz="1400" dirty="0" smtClean="0">
              <a:latin typeface="Times New Roman" pitchFamily="18" charset="0"/>
              <a:cs typeface="Times New Roman" pitchFamily="18" charset="0"/>
            </a:endParaRPr>
          </a:p>
          <a:p>
            <a:pPr algn="ctr"/>
            <a:r>
              <a:rPr lang="en-US" sz="1400" dirty="0" smtClean="0">
                <a:latin typeface="Times New Roman" pitchFamily="18" charset="0"/>
                <a:cs typeface="Times New Roman" pitchFamily="18" charset="0"/>
              </a:rPr>
              <a:t>Nov 17, 2011</a:t>
            </a:r>
            <a:endParaRPr lang="en-US" sz="1400" dirty="0">
              <a:latin typeface="Times New Roman" pitchFamily="18" charset="0"/>
              <a:cs typeface="Times New Roman" pitchFamily="18" charset="0"/>
            </a:endParaRPr>
          </a:p>
        </p:txBody>
      </p:sp>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02827" y="4305300"/>
            <a:ext cx="1026373" cy="1005840"/>
          </a:xfrm>
          <a:prstGeom prst="rect">
            <a:avLst/>
          </a:prstGeom>
        </p:spPr>
      </p:pic>
    </p:spTree>
    <p:extLst>
      <p:ext uri="{BB962C8B-B14F-4D97-AF65-F5344CB8AC3E}">
        <p14:creationId xmlns:p14="http://schemas.microsoft.com/office/powerpoint/2010/main" val="30833992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560661052"/>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graphicFrame>
        <p:nvGraphicFramePr>
          <p:cNvPr id="9" name="Diagram 8"/>
          <p:cNvGraphicFramePr/>
          <p:nvPr>
            <p:extLst>
              <p:ext uri="{D42A27DB-BD31-4B8C-83A1-F6EECF244321}">
                <p14:modId xmlns:p14="http://schemas.microsoft.com/office/powerpoint/2010/main" val="3697659809"/>
              </p:ext>
            </p:extLst>
          </p:nvPr>
        </p:nvGraphicFramePr>
        <p:xfrm>
          <a:off x="685800" y="1333500"/>
          <a:ext cx="4572000" cy="393880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Rectangle 1"/>
          <p:cNvSpPr/>
          <p:nvPr/>
        </p:nvSpPr>
        <p:spPr>
          <a:xfrm>
            <a:off x="6535528" y="2916079"/>
            <a:ext cx="1159292" cy="246221"/>
          </a:xfrm>
          <a:prstGeom prst="rect">
            <a:avLst/>
          </a:prstGeom>
        </p:spPr>
        <p:txBody>
          <a:bodyPr wrap="none">
            <a:spAutoFit/>
          </a:bodyPr>
          <a:lstStyle/>
          <a:p>
            <a:r>
              <a:rPr lang="en-US" sz="1000" dirty="0" smtClean="0">
                <a:latin typeface="Times New Roman" pitchFamily="18" charset="0"/>
                <a:cs typeface="Times New Roman" pitchFamily="18" charset="0"/>
              </a:rPr>
              <a:t>Source: </a:t>
            </a:r>
            <a:r>
              <a:rPr lang="en-US" sz="1000" dirty="0"/>
              <a:t>rxlist.com</a:t>
            </a:r>
            <a:endParaRPr lang="en-US" sz="1000" dirty="0">
              <a:latin typeface="Times New Roman" pitchFamily="18" charset="0"/>
              <a:cs typeface="Times New Roman" pitchFamily="18" charset="0"/>
            </a:endParaRPr>
          </a:p>
        </p:txBody>
      </p:sp>
      <p:pic>
        <p:nvPicPr>
          <p:cNvPr id="4099"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19799" y="3295173"/>
            <a:ext cx="219075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450569" y="5029200"/>
            <a:ext cx="1329210" cy="246221"/>
          </a:xfrm>
          <a:prstGeom prst="rect">
            <a:avLst/>
          </a:prstGeom>
        </p:spPr>
        <p:txBody>
          <a:bodyPr wrap="none">
            <a:spAutoFit/>
          </a:bodyPr>
          <a:lstStyle/>
          <a:p>
            <a:r>
              <a:rPr lang="en-US" sz="1000" dirty="0" smtClean="0">
                <a:latin typeface="Times New Roman" pitchFamily="18" charset="0"/>
                <a:cs typeface="Times New Roman" pitchFamily="18" charset="0"/>
              </a:rPr>
              <a:t>Source: fdb.rxlist.com</a:t>
            </a:r>
            <a:endParaRPr lang="en-US" sz="10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17657" y="1333500"/>
            <a:ext cx="3595035" cy="1645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22105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47562"/>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graphicFrame>
        <p:nvGraphicFramePr>
          <p:cNvPr id="9" name="Diagram 8"/>
          <p:cNvGraphicFramePr/>
          <p:nvPr>
            <p:extLst>
              <p:ext uri="{D42A27DB-BD31-4B8C-83A1-F6EECF244321}">
                <p14:modId xmlns:p14="http://schemas.microsoft.com/office/powerpoint/2010/main" val="2139167728"/>
              </p:ext>
            </p:extLst>
          </p:nvPr>
        </p:nvGraphicFramePr>
        <p:xfrm>
          <a:off x="685800" y="1257300"/>
          <a:ext cx="2971800" cy="4038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 name="Diagram 2"/>
          <p:cNvGraphicFramePr/>
          <p:nvPr>
            <p:extLst>
              <p:ext uri="{D42A27DB-BD31-4B8C-83A1-F6EECF244321}">
                <p14:modId xmlns:p14="http://schemas.microsoft.com/office/powerpoint/2010/main" val="2601935132"/>
              </p:ext>
            </p:extLst>
          </p:nvPr>
        </p:nvGraphicFramePr>
        <p:xfrm>
          <a:off x="3962400" y="1257300"/>
          <a:ext cx="4572000" cy="4064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6147" name="Picture 3" descr="C:\Documents and Settings\PINAKI\Desktop\fig1.gif"/>
          <p:cNvPicPr>
            <a:picLocks noChangeAspect="1" noChangeArrowheads="1"/>
          </p:cNvPicPr>
          <p:nvPr/>
        </p:nvPicPr>
        <p:blipFill rotWithShape="1">
          <a:blip r:embed="rId18">
            <a:extLst>
              <a:ext uri="{28A0092B-C50C-407E-A947-70E740481C1C}">
                <a14:useLocalDpi xmlns:a14="http://schemas.microsoft.com/office/drawing/2010/main" val="0"/>
              </a:ext>
            </a:extLst>
          </a:blip>
          <a:srcRect r="3447"/>
          <a:stretch/>
        </p:blipFill>
        <p:spPr bwMode="auto">
          <a:xfrm>
            <a:off x="3836126" y="1257300"/>
            <a:ext cx="4926874" cy="406908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Rectangle 1"/>
          <p:cNvSpPr/>
          <p:nvPr/>
        </p:nvSpPr>
        <p:spPr>
          <a:xfrm>
            <a:off x="7481136" y="5125879"/>
            <a:ext cx="1358064" cy="246221"/>
          </a:xfrm>
          <a:prstGeom prst="rect">
            <a:avLst/>
          </a:prstGeom>
        </p:spPr>
        <p:txBody>
          <a:bodyPr wrap="none">
            <a:spAutoFit/>
          </a:bodyPr>
          <a:lstStyle/>
          <a:p>
            <a:r>
              <a:rPr lang="en-US" sz="1000" dirty="0">
                <a:latin typeface="Times New Roman" pitchFamily="18" charset="0"/>
                <a:cs typeface="Times New Roman" pitchFamily="18" charset="0"/>
              </a:rPr>
              <a:t>Source: www.ijvs.com</a:t>
            </a:r>
          </a:p>
        </p:txBody>
      </p:sp>
    </p:spTree>
    <p:extLst>
      <p:ext uri="{BB962C8B-B14F-4D97-AF65-F5344CB8AC3E}">
        <p14:creationId xmlns:p14="http://schemas.microsoft.com/office/powerpoint/2010/main" val="242334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wipe(up)">
                                      <p:cBhvr>
                                        <p:cTn id="7" dur="500"/>
                                        <p:tgtEl>
                                          <p:spTgt spid="614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408904411"/>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graphicFrame>
        <p:nvGraphicFramePr>
          <p:cNvPr id="9" name="Diagram 8"/>
          <p:cNvGraphicFramePr/>
          <p:nvPr>
            <p:extLst>
              <p:ext uri="{D42A27DB-BD31-4B8C-83A1-F6EECF244321}">
                <p14:modId xmlns:p14="http://schemas.microsoft.com/office/powerpoint/2010/main" val="2846198816"/>
              </p:ext>
            </p:extLst>
          </p:nvPr>
        </p:nvGraphicFramePr>
        <p:xfrm>
          <a:off x="685800" y="1257301"/>
          <a:ext cx="1981200" cy="685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 name="Diagram 1"/>
          <p:cNvGraphicFramePr/>
          <p:nvPr>
            <p:extLst>
              <p:ext uri="{D42A27DB-BD31-4B8C-83A1-F6EECF244321}">
                <p14:modId xmlns:p14="http://schemas.microsoft.com/office/powerpoint/2010/main" val="1255175710"/>
              </p:ext>
            </p:extLst>
          </p:nvPr>
        </p:nvGraphicFramePr>
        <p:xfrm>
          <a:off x="3048000" y="1308100"/>
          <a:ext cx="5410200" cy="39116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7170" name="Picture 2"/>
          <p:cNvPicPr>
            <a:picLocks noChangeAspect="1" noChangeArrowheads="1"/>
          </p:cNvPicPr>
          <p:nvPr/>
        </p:nvPicPr>
        <p:blipFill rotWithShape="1">
          <a:blip r:embed="rId18">
            <a:extLst>
              <a:ext uri="{28A0092B-C50C-407E-A947-70E740481C1C}">
                <a14:useLocalDpi xmlns:a14="http://schemas.microsoft.com/office/drawing/2010/main" val="0"/>
              </a:ext>
            </a:extLst>
          </a:blip>
          <a:srcRect t="7715" r="75034"/>
          <a:stretch/>
        </p:blipFill>
        <p:spPr bwMode="auto">
          <a:xfrm>
            <a:off x="1023257" y="2247900"/>
            <a:ext cx="1262743" cy="1731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56144" y="4076700"/>
            <a:ext cx="1796967" cy="461665"/>
          </a:xfrm>
          <a:prstGeom prst="rect">
            <a:avLst/>
          </a:prstGeom>
        </p:spPr>
        <p:txBody>
          <a:bodyPr wrap="none">
            <a:spAutoFit/>
          </a:bodyPr>
          <a:lstStyle/>
          <a:p>
            <a:pPr algn="ctr"/>
            <a:r>
              <a:rPr lang="en-US" sz="1200" dirty="0" smtClean="0"/>
              <a:t>Hydrodynamic diameter</a:t>
            </a:r>
          </a:p>
          <a:p>
            <a:pPr algn="ctr"/>
            <a:r>
              <a:rPr lang="en-US" sz="1200" dirty="0" smtClean="0"/>
              <a:t>Source: cfpub.epa.gov</a:t>
            </a:r>
            <a:endParaRPr lang="en-US" sz="1200" dirty="0"/>
          </a:p>
        </p:txBody>
      </p:sp>
    </p:spTree>
    <p:extLst>
      <p:ext uri="{BB962C8B-B14F-4D97-AF65-F5344CB8AC3E}">
        <p14:creationId xmlns:p14="http://schemas.microsoft.com/office/powerpoint/2010/main" val="37326540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611533459"/>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pic>
        <p:nvPicPr>
          <p:cNvPr id="8" name="Picture 7"/>
          <p:cNvPicPr/>
          <p:nvPr/>
        </p:nvPicPr>
        <p:blipFill rotWithShape="1">
          <a:blip r:embed="rId8">
            <a:extLst>
              <a:ext uri="{28A0092B-C50C-407E-A947-70E740481C1C}">
                <a14:useLocalDpi xmlns:a14="http://schemas.microsoft.com/office/drawing/2010/main" val="0"/>
              </a:ext>
            </a:extLst>
          </a:blip>
          <a:srcRect l="4515" t="8090" r="3374"/>
          <a:stretch/>
        </p:blipFill>
        <p:spPr bwMode="auto">
          <a:xfrm>
            <a:off x="685800" y="1414145"/>
            <a:ext cx="4937760" cy="2749550"/>
          </a:xfrm>
          <a:prstGeom prst="rect">
            <a:avLst/>
          </a:prstGeom>
          <a:noFill/>
          <a:ln>
            <a:noFill/>
          </a:ln>
          <a:extLst>
            <a:ext uri="{53640926-AAD7-44D8-BBD7-CCE9431645EC}">
              <a14:shadowObscured xmlns:a14="http://schemas.microsoft.com/office/drawing/2010/main"/>
            </a:ext>
          </a:extLst>
        </p:spPr>
      </p:pic>
      <p:sp>
        <p:nvSpPr>
          <p:cNvPr id="3" name="Rectangle 2"/>
          <p:cNvSpPr/>
          <p:nvPr/>
        </p:nvSpPr>
        <p:spPr>
          <a:xfrm>
            <a:off x="1729770" y="4163695"/>
            <a:ext cx="2849819" cy="307777"/>
          </a:xfrm>
          <a:prstGeom prst="rect">
            <a:avLst/>
          </a:prstGeom>
        </p:spPr>
        <p:txBody>
          <a:bodyPr wrap="none">
            <a:spAutoFit/>
          </a:bodyPr>
          <a:lstStyle/>
          <a:p>
            <a:r>
              <a:rPr lang="en-US" sz="1400" dirty="0" smtClean="0"/>
              <a:t>(Source: R</a:t>
            </a:r>
            <a:r>
              <a:rPr lang="en-US" sz="1400" dirty="0"/>
              <a:t>. Manchanda </a:t>
            </a:r>
            <a:r>
              <a:rPr lang="en-US" sz="1400" i="1" dirty="0"/>
              <a:t>et al</a:t>
            </a:r>
            <a:r>
              <a:rPr lang="en-US" sz="1400" dirty="0"/>
              <a:t>, 2010)</a:t>
            </a:r>
          </a:p>
        </p:txBody>
      </p:sp>
      <p:graphicFrame>
        <p:nvGraphicFramePr>
          <p:cNvPr id="6" name="Diagram 5"/>
          <p:cNvGraphicFramePr/>
          <p:nvPr>
            <p:extLst>
              <p:ext uri="{D42A27DB-BD31-4B8C-83A1-F6EECF244321}">
                <p14:modId xmlns:p14="http://schemas.microsoft.com/office/powerpoint/2010/main" val="3877608959"/>
              </p:ext>
            </p:extLst>
          </p:nvPr>
        </p:nvGraphicFramePr>
        <p:xfrm>
          <a:off x="5867400" y="1310697"/>
          <a:ext cx="2667000" cy="398520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563519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014551196"/>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sp>
        <p:nvSpPr>
          <p:cNvPr id="3" name="Rectangle 2"/>
          <p:cNvSpPr/>
          <p:nvPr/>
        </p:nvSpPr>
        <p:spPr>
          <a:xfrm>
            <a:off x="1729770" y="4163695"/>
            <a:ext cx="2849819" cy="307777"/>
          </a:xfrm>
          <a:prstGeom prst="rect">
            <a:avLst/>
          </a:prstGeom>
        </p:spPr>
        <p:txBody>
          <a:bodyPr wrap="none">
            <a:spAutoFit/>
          </a:bodyPr>
          <a:lstStyle/>
          <a:p>
            <a:r>
              <a:rPr lang="en-US" sz="1400" dirty="0" smtClean="0"/>
              <a:t>(Source: R</a:t>
            </a:r>
            <a:r>
              <a:rPr lang="en-US" sz="1400" dirty="0"/>
              <a:t>. Manchanda </a:t>
            </a:r>
            <a:r>
              <a:rPr lang="en-US" sz="1400" i="1" dirty="0"/>
              <a:t>et al</a:t>
            </a:r>
            <a:r>
              <a:rPr lang="en-US" sz="1400" dirty="0"/>
              <a:t>, 2010)</a:t>
            </a:r>
          </a:p>
        </p:txBody>
      </p:sp>
      <p:graphicFrame>
        <p:nvGraphicFramePr>
          <p:cNvPr id="6" name="Diagram 5"/>
          <p:cNvGraphicFramePr/>
          <p:nvPr>
            <p:extLst>
              <p:ext uri="{D42A27DB-BD31-4B8C-83A1-F6EECF244321}">
                <p14:modId xmlns:p14="http://schemas.microsoft.com/office/powerpoint/2010/main" val="136523985"/>
              </p:ext>
            </p:extLst>
          </p:nvPr>
        </p:nvGraphicFramePr>
        <p:xfrm>
          <a:off x="5867400" y="1310697"/>
          <a:ext cx="2667000" cy="39852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6"/>
          <p:cNvPicPr/>
          <p:nvPr/>
        </p:nvPicPr>
        <p:blipFill rotWithShape="1">
          <a:blip r:embed="rId13">
            <a:extLst>
              <a:ext uri="{28A0092B-C50C-407E-A947-70E740481C1C}">
                <a14:useLocalDpi xmlns:a14="http://schemas.microsoft.com/office/drawing/2010/main" val="0"/>
              </a:ext>
            </a:extLst>
          </a:blip>
          <a:srcRect t="15500"/>
          <a:stretch/>
        </p:blipFill>
        <p:spPr bwMode="auto">
          <a:xfrm>
            <a:off x="521016" y="1412875"/>
            <a:ext cx="5267325" cy="27508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59926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94141048"/>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sp>
        <p:nvSpPr>
          <p:cNvPr id="3" name="Rectangle 2"/>
          <p:cNvSpPr/>
          <p:nvPr/>
        </p:nvSpPr>
        <p:spPr>
          <a:xfrm>
            <a:off x="1794541" y="4163695"/>
            <a:ext cx="2849819" cy="307777"/>
          </a:xfrm>
          <a:prstGeom prst="rect">
            <a:avLst/>
          </a:prstGeom>
        </p:spPr>
        <p:txBody>
          <a:bodyPr wrap="none">
            <a:spAutoFit/>
          </a:bodyPr>
          <a:lstStyle/>
          <a:p>
            <a:r>
              <a:rPr lang="en-US" sz="1400" dirty="0" smtClean="0"/>
              <a:t>(Source: R</a:t>
            </a:r>
            <a:r>
              <a:rPr lang="en-US" sz="1400" dirty="0"/>
              <a:t>. Manchanda </a:t>
            </a:r>
            <a:r>
              <a:rPr lang="en-US" sz="1400" i="1" dirty="0"/>
              <a:t>et al</a:t>
            </a:r>
            <a:r>
              <a:rPr lang="en-US" sz="1400" dirty="0"/>
              <a:t>, 2010)</a:t>
            </a:r>
          </a:p>
        </p:txBody>
      </p:sp>
      <p:graphicFrame>
        <p:nvGraphicFramePr>
          <p:cNvPr id="6" name="Diagram 5"/>
          <p:cNvGraphicFramePr/>
          <p:nvPr>
            <p:extLst>
              <p:ext uri="{D42A27DB-BD31-4B8C-83A1-F6EECF244321}">
                <p14:modId xmlns:p14="http://schemas.microsoft.com/office/powerpoint/2010/main" val="2753080129"/>
              </p:ext>
            </p:extLst>
          </p:nvPr>
        </p:nvGraphicFramePr>
        <p:xfrm>
          <a:off x="5867400" y="1310697"/>
          <a:ext cx="2667000" cy="39852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6"/>
          <p:cNvPicPr/>
          <p:nvPr/>
        </p:nvPicPr>
        <p:blipFill rotWithShape="1">
          <a:blip r:embed="rId13">
            <a:extLst>
              <a:ext uri="{28A0092B-C50C-407E-A947-70E740481C1C}">
                <a14:useLocalDpi xmlns:a14="http://schemas.microsoft.com/office/drawing/2010/main" val="0"/>
              </a:ext>
            </a:extLst>
          </a:blip>
          <a:srcRect r="2527"/>
          <a:stretch/>
        </p:blipFill>
        <p:spPr bwMode="auto">
          <a:xfrm>
            <a:off x="647700" y="1411605"/>
            <a:ext cx="5143500" cy="274129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424624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976853024"/>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sp>
        <p:nvSpPr>
          <p:cNvPr id="3" name="Rectangle 2"/>
          <p:cNvSpPr/>
          <p:nvPr/>
        </p:nvSpPr>
        <p:spPr>
          <a:xfrm>
            <a:off x="1745963" y="4163695"/>
            <a:ext cx="2849819" cy="307777"/>
          </a:xfrm>
          <a:prstGeom prst="rect">
            <a:avLst/>
          </a:prstGeom>
        </p:spPr>
        <p:txBody>
          <a:bodyPr wrap="none">
            <a:spAutoFit/>
          </a:bodyPr>
          <a:lstStyle/>
          <a:p>
            <a:r>
              <a:rPr lang="en-US" sz="1400" dirty="0" smtClean="0"/>
              <a:t>(Source: R</a:t>
            </a:r>
            <a:r>
              <a:rPr lang="en-US" sz="1400" dirty="0"/>
              <a:t>. Manchanda </a:t>
            </a:r>
            <a:r>
              <a:rPr lang="en-US" sz="1400" i="1" dirty="0"/>
              <a:t>et al</a:t>
            </a:r>
            <a:r>
              <a:rPr lang="en-US" sz="1400" dirty="0"/>
              <a:t>, 2010)</a:t>
            </a:r>
          </a:p>
        </p:txBody>
      </p:sp>
      <p:graphicFrame>
        <p:nvGraphicFramePr>
          <p:cNvPr id="6" name="Diagram 5"/>
          <p:cNvGraphicFramePr/>
          <p:nvPr>
            <p:extLst>
              <p:ext uri="{D42A27DB-BD31-4B8C-83A1-F6EECF244321}">
                <p14:modId xmlns:p14="http://schemas.microsoft.com/office/powerpoint/2010/main" val="4132822390"/>
              </p:ext>
            </p:extLst>
          </p:nvPr>
        </p:nvGraphicFramePr>
        <p:xfrm>
          <a:off x="5867400" y="1310697"/>
          <a:ext cx="2667000" cy="39852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8" name="Picture 7"/>
          <p:cNvPicPr/>
          <p:nvPr/>
        </p:nvPicPr>
        <p:blipFill>
          <a:blip r:embed="rId13">
            <a:extLst>
              <a:ext uri="{28A0092B-C50C-407E-A947-70E740481C1C}">
                <a14:useLocalDpi xmlns:a14="http://schemas.microsoft.com/office/drawing/2010/main" val="0"/>
              </a:ext>
            </a:extLst>
          </a:blip>
          <a:srcRect/>
          <a:stretch>
            <a:fillRect/>
          </a:stretch>
        </p:blipFill>
        <p:spPr bwMode="auto">
          <a:xfrm>
            <a:off x="533400" y="1318260"/>
            <a:ext cx="5274945" cy="2834640"/>
          </a:xfrm>
          <a:prstGeom prst="rect">
            <a:avLst/>
          </a:prstGeom>
          <a:noFill/>
          <a:ln>
            <a:noFill/>
          </a:ln>
        </p:spPr>
      </p:pic>
    </p:spTree>
    <p:extLst>
      <p:ext uri="{BB962C8B-B14F-4D97-AF65-F5344CB8AC3E}">
        <p14:creationId xmlns:p14="http://schemas.microsoft.com/office/powerpoint/2010/main" val="14527795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727183772"/>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sp>
        <p:nvSpPr>
          <p:cNvPr id="3" name="Rectangle 2"/>
          <p:cNvSpPr/>
          <p:nvPr/>
        </p:nvSpPr>
        <p:spPr>
          <a:xfrm>
            <a:off x="2152135" y="4761011"/>
            <a:ext cx="2849819" cy="307777"/>
          </a:xfrm>
          <a:prstGeom prst="rect">
            <a:avLst/>
          </a:prstGeom>
        </p:spPr>
        <p:txBody>
          <a:bodyPr wrap="none">
            <a:spAutoFit/>
          </a:bodyPr>
          <a:lstStyle/>
          <a:p>
            <a:r>
              <a:rPr lang="en-US" sz="1400" dirty="0" smtClean="0"/>
              <a:t>(Source: R</a:t>
            </a:r>
            <a:r>
              <a:rPr lang="en-US" sz="1400" dirty="0"/>
              <a:t>. Manchanda </a:t>
            </a:r>
            <a:r>
              <a:rPr lang="en-US" sz="1400" i="1" dirty="0"/>
              <a:t>et al</a:t>
            </a:r>
            <a:r>
              <a:rPr lang="en-US" sz="1400" dirty="0"/>
              <a:t>, 2010)</a:t>
            </a: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685802" y="1348740"/>
            <a:ext cx="5782487" cy="3291840"/>
          </a:xfrm>
          <a:prstGeom prst="rect">
            <a:avLst/>
          </a:prstGeom>
          <a:noFill/>
          <a:ln>
            <a:noFill/>
          </a:ln>
        </p:spPr>
      </p:pic>
      <p:graphicFrame>
        <p:nvGraphicFramePr>
          <p:cNvPr id="4" name="Diagram 3"/>
          <p:cNvGraphicFramePr/>
          <p:nvPr>
            <p:extLst>
              <p:ext uri="{D42A27DB-BD31-4B8C-83A1-F6EECF244321}">
                <p14:modId xmlns:p14="http://schemas.microsoft.com/office/powerpoint/2010/main" val="1759004999"/>
              </p:ext>
            </p:extLst>
          </p:nvPr>
        </p:nvGraphicFramePr>
        <p:xfrm>
          <a:off x="6629400" y="1562100"/>
          <a:ext cx="2209800" cy="239934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6" name="Straight Arrow Connector 5"/>
          <p:cNvCxnSpPr/>
          <p:nvPr/>
        </p:nvCxnSpPr>
        <p:spPr>
          <a:xfrm flipH="1" flipV="1">
            <a:off x="5001954" y="1866900"/>
            <a:ext cx="484446"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154354" y="2499653"/>
            <a:ext cx="484446" cy="3346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374075" y="2019300"/>
            <a:ext cx="1099981" cy="307777"/>
          </a:xfrm>
          <a:prstGeom prst="rect">
            <a:avLst/>
          </a:prstGeom>
        </p:spPr>
        <p:txBody>
          <a:bodyPr wrap="none">
            <a:spAutoFit/>
          </a:bodyPr>
          <a:lstStyle/>
          <a:p>
            <a:r>
              <a:rPr lang="en-US" sz="1400" dirty="0">
                <a:solidFill>
                  <a:srgbClr val="FF0000"/>
                </a:solidFill>
                <a:latin typeface="Times New Roman" pitchFamily="18" charset="0"/>
                <a:cs typeface="Times New Roman" pitchFamily="18" charset="0"/>
              </a:rPr>
              <a:t>ICG Release</a:t>
            </a:r>
          </a:p>
        </p:txBody>
      </p:sp>
      <p:sp>
        <p:nvSpPr>
          <p:cNvPr id="12" name="Rectangle 11"/>
          <p:cNvSpPr/>
          <p:nvPr/>
        </p:nvSpPr>
        <p:spPr>
          <a:xfrm>
            <a:off x="5334000" y="2778323"/>
            <a:ext cx="1180131" cy="307777"/>
          </a:xfrm>
          <a:prstGeom prst="rect">
            <a:avLst/>
          </a:prstGeom>
        </p:spPr>
        <p:txBody>
          <a:bodyPr wrap="none">
            <a:spAutoFit/>
          </a:bodyPr>
          <a:lstStyle/>
          <a:p>
            <a:r>
              <a:rPr lang="en-US" sz="1400" dirty="0" smtClean="0">
                <a:solidFill>
                  <a:srgbClr val="FF0000"/>
                </a:solidFill>
                <a:latin typeface="Times New Roman" pitchFamily="18" charset="0"/>
                <a:cs typeface="Times New Roman" pitchFamily="18" charset="0"/>
              </a:rPr>
              <a:t>DOX </a:t>
            </a:r>
            <a:r>
              <a:rPr lang="en-US" sz="1400" dirty="0">
                <a:solidFill>
                  <a:srgbClr val="FF0000"/>
                </a:solidFill>
                <a:latin typeface="Times New Roman" pitchFamily="18" charset="0"/>
                <a:cs typeface="Times New Roman" pitchFamily="18" charset="0"/>
              </a:rPr>
              <a:t>Release</a:t>
            </a:r>
          </a:p>
        </p:txBody>
      </p:sp>
    </p:spTree>
    <p:extLst>
      <p:ext uri="{BB962C8B-B14F-4D97-AF65-F5344CB8AC3E}">
        <p14:creationId xmlns:p14="http://schemas.microsoft.com/office/powerpoint/2010/main" val="34025370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143447928"/>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pic>
        <p:nvPicPr>
          <p:cNvPr id="13" name="Picture 12"/>
          <p:cNvPicPr>
            <a:picLocks/>
          </p:cNvPicPr>
          <p:nvPr/>
        </p:nvPicPr>
        <p:blipFill rotWithShape="1">
          <a:blip r:embed="rId8">
            <a:extLst>
              <a:ext uri="{28A0092B-C50C-407E-A947-70E740481C1C}">
                <a14:useLocalDpi xmlns:a14="http://schemas.microsoft.com/office/drawing/2010/main" val="0"/>
              </a:ext>
            </a:extLst>
          </a:blip>
          <a:srcRect r="51374" b="67329"/>
          <a:stretch/>
        </p:blipFill>
        <p:spPr bwMode="auto">
          <a:xfrm>
            <a:off x="1752600" y="1257300"/>
            <a:ext cx="1828800" cy="1828800"/>
          </a:xfrm>
          <a:prstGeom prst="rect">
            <a:avLst/>
          </a:prstGeom>
          <a:noFill/>
          <a:ln>
            <a:noFill/>
          </a:ln>
        </p:spPr>
      </p:pic>
      <p:pic>
        <p:nvPicPr>
          <p:cNvPr id="14" name="Picture 13"/>
          <p:cNvPicPr>
            <a:picLocks/>
          </p:cNvPicPr>
          <p:nvPr/>
        </p:nvPicPr>
        <p:blipFill rotWithShape="1">
          <a:blip r:embed="rId8">
            <a:extLst>
              <a:ext uri="{28A0092B-C50C-407E-A947-70E740481C1C}">
                <a14:useLocalDpi xmlns:a14="http://schemas.microsoft.com/office/drawing/2010/main" val="0"/>
              </a:ext>
            </a:extLst>
          </a:blip>
          <a:srcRect l="50811" b="67441"/>
          <a:stretch/>
        </p:blipFill>
        <p:spPr bwMode="auto">
          <a:xfrm>
            <a:off x="3657600" y="1257300"/>
            <a:ext cx="1828800" cy="1828800"/>
          </a:xfrm>
          <a:prstGeom prst="rect">
            <a:avLst/>
          </a:prstGeom>
          <a:noFill/>
          <a:ln>
            <a:noFill/>
          </a:ln>
        </p:spPr>
      </p:pic>
      <p:pic>
        <p:nvPicPr>
          <p:cNvPr id="15" name="Picture 14"/>
          <p:cNvPicPr>
            <a:picLocks/>
          </p:cNvPicPr>
          <p:nvPr/>
        </p:nvPicPr>
        <p:blipFill rotWithShape="1">
          <a:blip r:embed="rId8">
            <a:extLst>
              <a:ext uri="{28A0092B-C50C-407E-A947-70E740481C1C}">
                <a14:useLocalDpi xmlns:a14="http://schemas.microsoft.com/office/drawing/2010/main" val="0"/>
              </a:ext>
            </a:extLst>
          </a:blip>
          <a:srcRect t="34239" r="51374" b="33722"/>
          <a:stretch/>
        </p:blipFill>
        <p:spPr bwMode="auto">
          <a:xfrm>
            <a:off x="5562600" y="1257300"/>
            <a:ext cx="1828800" cy="1828800"/>
          </a:xfrm>
          <a:prstGeom prst="rect">
            <a:avLst/>
          </a:prstGeom>
          <a:noFill/>
          <a:ln>
            <a:noFill/>
          </a:ln>
        </p:spPr>
      </p:pic>
      <p:pic>
        <p:nvPicPr>
          <p:cNvPr id="16" name="Picture 15"/>
          <p:cNvPicPr>
            <a:picLocks/>
          </p:cNvPicPr>
          <p:nvPr/>
        </p:nvPicPr>
        <p:blipFill rotWithShape="1">
          <a:blip r:embed="rId8">
            <a:extLst>
              <a:ext uri="{28A0092B-C50C-407E-A947-70E740481C1C}">
                <a14:useLocalDpi xmlns:a14="http://schemas.microsoft.com/office/drawing/2010/main" val="0"/>
              </a:ext>
            </a:extLst>
          </a:blip>
          <a:srcRect t="66839" r="50813"/>
          <a:stretch/>
        </p:blipFill>
        <p:spPr bwMode="auto">
          <a:xfrm>
            <a:off x="3657600" y="3162300"/>
            <a:ext cx="1828800" cy="1828800"/>
          </a:xfrm>
          <a:prstGeom prst="rect">
            <a:avLst/>
          </a:prstGeom>
          <a:noFill/>
          <a:ln>
            <a:noFill/>
          </a:ln>
        </p:spPr>
      </p:pic>
      <p:pic>
        <p:nvPicPr>
          <p:cNvPr id="17" name="Picture 16"/>
          <p:cNvPicPr>
            <a:picLocks/>
          </p:cNvPicPr>
          <p:nvPr/>
        </p:nvPicPr>
        <p:blipFill rotWithShape="1">
          <a:blip r:embed="rId8">
            <a:extLst>
              <a:ext uri="{28A0092B-C50C-407E-A947-70E740481C1C}">
                <a14:useLocalDpi xmlns:a14="http://schemas.microsoft.com/office/drawing/2010/main" val="0"/>
              </a:ext>
            </a:extLst>
          </a:blip>
          <a:srcRect l="51220" t="66839"/>
          <a:stretch/>
        </p:blipFill>
        <p:spPr bwMode="auto">
          <a:xfrm>
            <a:off x="5562600" y="3162300"/>
            <a:ext cx="1828800" cy="1828800"/>
          </a:xfrm>
          <a:prstGeom prst="rect">
            <a:avLst/>
          </a:prstGeom>
          <a:noFill/>
          <a:ln>
            <a:noFill/>
          </a:ln>
        </p:spPr>
      </p:pic>
      <p:pic>
        <p:nvPicPr>
          <p:cNvPr id="18" name="Picture 17"/>
          <p:cNvPicPr/>
          <p:nvPr/>
        </p:nvPicPr>
        <p:blipFill rotWithShape="1">
          <a:blip r:embed="rId8">
            <a:extLst>
              <a:ext uri="{28A0092B-C50C-407E-A947-70E740481C1C}">
                <a14:useLocalDpi xmlns:a14="http://schemas.microsoft.com/office/drawing/2010/main" val="0"/>
              </a:ext>
            </a:extLst>
          </a:blip>
          <a:srcRect l="50000" t="33685" b="33158"/>
          <a:stretch/>
        </p:blipFill>
        <p:spPr bwMode="auto">
          <a:xfrm>
            <a:off x="1752600" y="3162300"/>
            <a:ext cx="1828800" cy="1828800"/>
          </a:xfrm>
          <a:prstGeom prst="rect">
            <a:avLst/>
          </a:prstGeom>
          <a:noFill/>
          <a:ln>
            <a:noFill/>
          </a:ln>
        </p:spPr>
      </p:pic>
      <p:sp>
        <p:nvSpPr>
          <p:cNvPr id="2" name="Rectangle 1"/>
          <p:cNvSpPr/>
          <p:nvPr/>
        </p:nvSpPr>
        <p:spPr>
          <a:xfrm>
            <a:off x="685800" y="4991100"/>
            <a:ext cx="7772400" cy="338554"/>
          </a:xfrm>
          <a:prstGeom prst="rect">
            <a:avLst/>
          </a:prstGeom>
        </p:spPr>
        <p:txBody>
          <a:bodyPr wrap="square">
            <a:spAutoFit/>
          </a:bodyPr>
          <a:lstStyle/>
          <a:p>
            <a:pPr algn="ctr"/>
            <a:r>
              <a:rPr lang="en-US" sz="800" b="1" dirty="0">
                <a:latin typeface="Times New Roman" pitchFamily="18" charset="0"/>
                <a:cs typeface="Times New Roman" pitchFamily="18" charset="0"/>
              </a:rPr>
              <a:t>Subcellular localization of DOX and ICG in Dx5 </a:t>
            </a:r>
            <a:r>
              <a:rPr lang="en-US" sz="800" b="1" dirty="0" smtClean="0">
                <a:latin typeface="Times New Roman" pitchFamily="18" charset="0"/>
                <a:cs typeface="Times New Roman" pitchFamily="18" charset="0"/>
              </a:rPr>
              <a:t>cells. </a:t>
            </a:r>
            <a:r>
              <a:rPr lang="en-US" sz="800" b="1" dirty="0">
                <a:latin typeface="Times New Roman" pitchFamily="18" charset="0"/>
                <a:cs typeface="Times New Roman" pitchFamily="18" charset="0"/>
              </a:rPr>
              <a:t>a) DOX fluorescence of ICG-DOX; b) ICG fluorescence of ICG-DOX; c) merged picture of a &amp; b; d) DOX fluorescence of ICG-DOX-PLGANPs; e) ICG fluorescence of ICG-DOX-PLGANPs; f) merged picture of d &amp; e. (Tang </a:t>
            </a:r>
            <a:r>
              <a:rPr lang="en-US" sz="800" b="1" i="1" dirty="0">
                <a:latin typeface="Times New Roman" pitchFamily="18" charset="0"/>
                <a:cs typeface="Times New Roman" pitchFamily="18" charset="0"/>
              </a:rPr>
              <a:t>et al</a:t>
            </a:r>
            <a:r>
              <a:rPr lang="en-US" sz="800" b="1" dirty="0">
                <a:latin typeface="Times New Roman" pitchFamily="18" charset="0"/>
                <a:cs typeface="Times New Roman" pitchFamily="18" charset="0"/>
              </a:rPr>
              <a:t>, 2010)</a:t>
            </a:r>
          </a:p>
        </p:txBody>
      </p:sp>
    </p:spTree>
    <p:extLst>
      <p:ext uri="{BB962C8B-B14F-4D97-AF65-F5344CB8AC3E}">
        <p14:creationId xmlns:p14="http://schemas.microsoft.com/office/powerpoint/2010/main" val="10389863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4113999678"/>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pic>
        <p:nvPicPr>
          <p:cNvPr id="13" name="Picture 12"/>
          <p:cNvPicPr/>
          <p:nvPr/>
        </p:nvPicPr>
        <p:blipFill>
          <a:blip r:embed="rId8">
            <a:extLst>
              <a:ext uri="{28A0092B-C50C-407E-A947-70E740481C1C}">
                <a14:useLocalDpi xmlns:a14="http://schemas.microsoft.com/office/drawing/2010/main" val="0"/>
              </a:ext>
            </a:extLst>
          </a:blip>
          <a:srcRect/>
          <a:stretch>
            <a:fillRect/>
          </a:stretch>
        </p:blipFill>
        <p:spPr bwMode="auto">
          <a:xfrm>
            <a:off x="1934528" y="1366520"/>
            <a:ext cx="5274945" cy="3548380"/>
          </a:xfrm>
          <a:prstGeom prst="rect">
            <a:avLst/>
          </a:prstGeom>
          <a:noFill/>
          <a:ln>
            <a:noFill/>
          </a:ln>
        </p:spPr>
      </p:pic>
      <p:sp>
        <p:nvSpPr>
          <p:cNvPr id="2" name="Rectangle 1"/>
          <p:cNvSpPr/>
          <p:nvPr/>
        </p:nvSpPr>
        <p:spPr>
          <a:xfrm>
            <a:off x="685800" y="4807319"/>
            <a:ext cx="7772400" cy="553998"/>
          </a:xfrm>
          <a:prstGeom prst="rect">
            <a:avLst/>
          </a:prstGeom>
        </p:spPr>
        <p:txBody>
          <a:bodyPr wrap="square">
            <a:spAutoFit/>
          </a:bodyPr>
          <a:lstStyle/>
          <a:p>
            <a:pPr algn="just"/>
            <a:r>
              <a:rPr lang="en-US" sz="1000" b="1" dirty="0">
                <a:latin typeface="Times New Roman" pitchFamily="18" charset="0"/>
                <a:cs typeface="Times New Roman" pitchFamily="18" charset="0"/>
              </a:rPr>
              <a:t>Cytotoxicity of ICG-DOX-PLGANPs when excited by NIR laser</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ICG-DOX-PLGA-NP concentration 0.25 </a:t>
            </a:r>
            <a:r>
              <a:rPr lang="en-US" sz="1000" dirty="0">
                <a:latin typeface="Times New Roman" pitchFamily="18" charset="0"/>
                <a:cs typeface="Times New Roman" pitchFamily="18" charset="0"/>
              </a:rPr>
              <a:t>mg/ml, which contains 10 μM DOX and 6.2 μM ICG. </a:t>
            </a:r>
            <a:r>
              <a:rPr lang="en-US" sz="1000" dirty="0" smtClean="0">
                <a:latin typeface="Times New Roman" pitchFamily="18" charset="0"/>
                <a:cs typeface="Times New Roman" pitchFamily="18" charset="0"/>
              </a:rPr>
              <a:t>Verapamil </a:t>
            </a:r>
            <a:r>
              <a:rPr lang="en-US" sz="1000" dirty="0">
                <a:latin typeface="Times New Roman" pitchFamily="18" charset="0"/>
                <a:cs typeface="Times New Roman" pitchFamily="18" charset="0"/>
              </a:rPr>
              <a:t>(5 μg/ml) is </a:t>
            </a:r>
            <a:r>
              <a:rPr lang="en-US" sz="1000" dirty="0" smtClean="0">
                <a:latin typeface="Times New Roman" pitchFamily="18" charset="0"/>
                <a:cs typeface="Times New Roman" pitchFamily="18" charset="0"/>
              </a:rPr>
              <a:t>a calcium </a:t>
            </a:r>
            <a:r>
              <a:rPr lang="en-US" sz="1000" dirty="0">
                <a:latin typeface="Times New Roman" pitchFamily="18" charset="0"/>
                <a:cs typeface="Times New Roman" pitchFamily="18" charset="0"/>
              </a:rPr>
              <a:t>channel </a:t>
            </a:r>
            <a:r>
              <a:rPr lang="en-US" sz="1000" dirty="0" smtClean="0">
                <a:latin typeface="Times New Roman" pitchFamily="18" charset="0"/>
                <a:cs typeface="Times New Roman" pitchFamily="18" charset="0"/>
              </a:rPr>
              <a:t>blocker, inhibits </a:t>
            </a:r>
            <a:r>
              <a:rPr lang="en-US" sz="1000" dirty="0">
                <a:latin typeface="Times New Roman" pitchFamily="18" charset="0"/>
                <a:cs typeface="Times New Roman" pitchFamily="18" charset="0"/>
              </a:rPr>
              <a:t>energy dependent active </a:t>
            </a:r>
            <a:r>
              <a:rPr lang="en-US" sz="1000" dirty="0" smtClean="0">
                <a:latin typeface="Times New Roman" pitchFamily="18" charset="0"/>
                <a:cs typeface="Times New Roman" pitchFamily="18" charset="0"/>
              </a:rPr>
              <a:t>transport and activity of P-gp efflux pump.  SKOV-3: less sensitive to DOX (p53 mutation), MES-SA: DOX sensitive, Dx5: DOX resistant (overexpresses P-gp) (Tang </a:t>
            </a:r>
            <a:r>
              <a:rPr lang="en-US" sz="1000" i="1" dirty="0">
                <a:latin typeface="Times New Roman" pitchFamily="18" charset="0"/>
                <a:cs typeface="Times New Roman" pitchFamily="18" charset="0"/>
              </a:rPr>
              <a:t>et al</a:t>
            </a:r>
            <a:r>
              <a:rPr lang="en-US" sz="1000" dirty="0">
                <a:latin typeface="Times New Roman" pitchFamily="18" charset="0"/>
                <a:cs typeface="Times New Roman" pitchFamily="18" charset="0"/>
              </a:rPr>
              <a:t>, 2010)</a:t>
            </a:r>
          </a:p>
        </p:txBody>
      </p:sp>
    </p:spTree>
    <p:extLst>
      <p:ext uri="{BB962C8B-B14F-4D97-AF65-F5344CB8AC3E}">
        <p14:creationId xmlns:p14="http://schemas.microsoft.com/office/powerpoint/2010/main" val="23135661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903213391"/>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graphicFrame>
        <p:nvGraphicFramePr>
          <p:cNvPr id="19" name="Diagram 18"/>
          <p:cNvGraphicFramePr/>
          <p:nvPr>
            <p:extLst>
              <p:ext uri="{D42A27DB-BD31-4B8C-83A1-F6EECF244321}">
                <p14:modId xmlns:p14="http://schemas.microsoft.com/office/powerpoint/2010/main" val="2533405417"/>
              </p:ext>
            </p:extLst>
          </p:nvPr>
        </p:nvGraphicFramePr>
        <p:xfrm>
          <a:off x="667410" y="3924300"/>
          <a:ext cx="7809180" cy="1371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p:cNvSpPr/>
          <p:nvPr/>
        </p:nvSpPr>
        <p:spPr>
          <a:xfrm>
            <a:off x="685800" y="5095101"/>
            <a:ext cx="7772400" cy="276999"/>
          </a:xfrm>
          <a:prstGeom prst="rect">
            <a:avLst/>
          </a:prstGeom>
        </p:spPr>
        <p:txBody>
          <a:bodyPr wrap="square">
            <a:spAutoFit/>
          </a:bodyPr>
          <a:lstStyle/>
          <a:p>
            <a:pPr algn="ctr"/>
            <a:r>
              <a:rPr lang="en-US" sz="1200" baseline="0" dirty="0" smtClean="0">
                <a:latin typeface="Times New Roman" pitchFamily="18" charset="0"/>
                <a:cs typeface="Times New Roman" pitchFamily="18" charset="0"/>
              </a:rPr>
              <a:t>Image Sources: www.ncbi.nlm.nih.gov/pubmed, www.wikipedia.org, www.</a:t>
            </a:r>
            <a:r>
              <a:rPr lang="en-US" sz="1200" dirty="0" smtClean="0">
                <a:latin typeface="Times New Roman" pitchFamily="18" charset="0"/>
                <a:cs typeface="Times New Roman" pitchFamily="18" charset="0"/>
              </a:rPr>
              <a:t>webmd.com, www.images.google.com</a:t>
            </a:r>
            <a:endParaRPr lang="en-US" sz="1200" baseline="0" dirty="0" smtClean="0">
              <a:latin typeface="Times New Roman" pitchFamily="18" charset="0"/>
              <a:cs typeface="Times New Roman" pitchFamily="18" charset="0"/>
            </a:endParaRPr>
          </a:p>
        </p:txBody>
      </p:sp>
      <p:graphicFrame>
        <p:nvGraphicFramePr>
          <p:cNvPr id="21" name="Diagram 20"/>
          <p:cNvGraphicFramePr/>
          <p:nvPr>
            <p:extLst>
              <p:ext uri="{D42A27DB-BD31-4B8C-83A1-F6EECF244321}">
                <p14:modId xmlns:p14="http://schemas.microsoft.com/office/powerpoint/2010/main" val="1515171201"/>
              </p:ext>
            </p:extLst>
          </p:nvPr>
        </p:nvGraphicFramePr>
        <p:xfrm>
          <a:off x="1524000" y="1562100"/>
          <a:ext cx="6096000" cy="22606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4935391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742785387"/>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sp>
        <p:nvSpPr>
          <p:cNvPr id="2" name="Rectangle 1"/>
          <p:cNvSpPr/>
          <p:nvPr/>
        </p:nvSpPr>
        <p:spPr>
          <a:xfrm>
            <a:off x="685800" y="4407813"/>
            <a:ext cx="7772400" cy="461665"/>
          </a:xfrm>
          <a:prstGeom prst="rect">
            <a:avLst/>
          </a:prstGeom>
        </p:spPr>
        <p:txBody>
          <a:bodyPr wrap="square">
            <a:spAutoFit/>
          </a:bodyPr>
          <a:lstStyle/>
          <a:p>
            <a:pPr algn="just"/>
            <a:r>
              <a:rPr lang="en-US" sz="1200" b="1" dirty="0"/>
              <a:t>Temperature profile during hyperthermia </a:t>
            </a:r>
            <a:r>
              <a:rPr lang="en-US" sz="1200" b="1" dirty="0" smtClean="0"/>
              <a:t>treatment</a:t>
            </a:r>
            <a:r>
              <a:rPr lang="en-US" sz="1200" dirty="0" smtClean="0"/>
              <a:t>. </a:t>
            </a:r>
            <a:r>
              <a:rPr lang="en-US" sz="1200" dirty="0" smtClean="0">
                <a:latin typeface="Times New Roman" pitchFamily="18" charset="0"/>
                <a:cs typeface="Times New Roman" pitchFamily="18" charset="0"/>
              </a:rPr>
              <a:t>(a</a:t>
            </a:r>
            <a:r>
              <a:rPr lang="en-US" sz="1200" dirty="0">
                <a:latin typeface="Times New Roman" pitchFamily="18" charset="0"/>
                <a:cs typeface="Times New Roman" pitchFamily="18" charset="0"/>
              </a:rPr>
              <a:t>) Temperature </a:t>
            </a:r>
            <a:r>
              <a:rPr lang="en-US" sz="1200" dirty="0" smtClean="0">
                <a:latin typeface="Times New Roman" pitchFamily="18" charset="0"/>
                <a:cs typeface="Times New Roman" pitchFamily="18" charset="0"/>
              </a:rPr>
              <a:t>generation under the action of NIR laser, </a:t>
            </a:r>
            <a:r>
              <a:rPr lang="en-US" sz="1200" dirty="0">
                <a:latin typeface="Times New Roman" pitchFamily="18" charset="0"/>
                <a:cs typeface="Times New Roman" pitchFamily="18" charset="0"/>
              </a:rPr>
              <a:t>as a function of ICG concentration. (b) Temperature elevation profile during 43 </a:t>
            </a:r>
            <a:r>
              <a:rPr lang="en-US" sz="1200" baseline="30000" dirty="0">
                <a:latin typeface="Times New Roman" pitchFamily="18" charset="0"/>
                <a:cs typeface="Times New Roman" pitchFamily="18" charset="0"/>
              </a:rPr>
              <a:t>o</a:t>
            </a:r>
            <a:r>
              <a:rPr lang="en-US" sz="1200" dirty="0">
                <a:latin typeface="Times New Roman" pitchFamily="18" charset="0"/>
                <a:cs typeface="Times New Roman" pitchFamily="18" charset="0"/>
              </a:rPr>
              <a:t>C </a:t>
            </a:r>
            <a:r>
              <a:rPr lang="en-US" sz="1200" dirty="0" smtClean="0">
                <a:latin typeface="Times New Roman" pitchFamily="18" charset="0"/>
                <a:cs typeface="Times New Roman" pitchFamily="18" charset="0"/>
              </a:rPr>
              <a:t>incubator hyperthermia. (</a:t>
            </a:r>
            <a:r>
              <a:rPr lang="en-US" sz="1200" dirty="0">
                <a:latin typeface="Times New Roman" pitchFamily="18" charset="0"/>
                <a:cs typeface="Times New Roman" pitchFamily="18" charset="0"/>
              </a:rPr>
              <a:t>Tang </a:t>
            </a:r>
            <a:r>
              <a:rPr lang="en-US" sz="1200" i="1" dirty="0">
                <a:latin typeface="Times New Roman" pitchFamily="18" charset="0"/>
                <a:cs typeface="Times New Roman" pitchFamily="18" charset="0"/>
              </a:rPr>
              <a:t>et al, </a:t>
            </a:r>
            <a:r>
              <a:rPr lang="en-US" sz="1200" dirty="0">
                <a:latin typeface="Times New Roman" pitchFamily="18" charset="0"/>
                <a:cs typeface="Times New Roman" pitchFamily="18" charset="0"/>
              </a:rPr>
              <a:t>2009)</a:t>
            </a:r>
          </a:p>
        </p:txBody>
      </p:sp>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b="50000"/>
          <a:stretch/>
        </p:blipFill>
        <p:spPr bwMode="auto">
          <a:xfrm>
            <a:off x="427265" y="1333500"/>
            <a:ext cx="4297135" cy="2743200"/>
          </a:xfrm>
          <a:prstGeom prst="rect">
            <a:avLst/>
          </a:prstGeom>
          <a:noFill/>
          <a:ln>
            <a:noFill/>
          </a:ln>
        </p:spPr>
      </p:pic>
      <p:pic>
        <p:nvPicPr>
          <p:cNvPr id="7" name="Picture 6"/>
          <p:cNvPicPr>
            <a:picLocks noChangeAspect="1"/>
          </p:cNvPicPr>
          <p:nvPr/>
        </p:nvPicPr>
        <p:blipFill rotWithShape="1">
          <a:blip r:embed="rId8">
            <a:extLst>
              <a:ext uri="{28A0092B-C50C-407E-A947-70E740481C1C}">
                <a14:useLocalDpi xmlns:a14="http://schemas.microsoft.com/office/drawing/2010/main" val="0"/>
              </a:ext>
            </a:extLst>
          </a:blip>
          <a:srcRect t="50000"/>
          <a:stretch/>
        </p:blipFill>
        <p:spPr bwMode="auto">
          <a:xfrm>
            <a:off x="4694465" y="1333500"/>
            <a:ext cx="4297135" cy="2743200"/>
          </a:xfrm>
          <a:prstGeom prst="rect">
            <a:avLst/>
          </a:prstGeom>
          <a:noFill/>
          <a:ln>
            <a:noFill/>
          </a:ln>
        </p:spPr>
      </p:pic>
      <p:sp>
        <p:nvSpPr>
          <p:cNvPr id="3" name="Rectangle 2"/>
          <p:cNvSpPr/>
          <p:nvPr/>
        </p:nvSpPr>
        <p:spPr>
          <a:xfrm>
            <a:off x="841603" y="1468279"/>
            <a:ext cx="1749197" cy="246221"/>
          </a:xfrm>
          <a:prstGeom prst="rect">
            <a:avLst/>
          </a:prstGeom>
        </p:spPr>
        <p:txBody>
          <a:bodyPr wrap="none">
            <a:spAutoFit/>
          </a:bodyPr>
          <a:lstStyle/>
          <a:p>
            <a:r>
              <a:rPr lang="en-US" sz="1000" dirty="0">
                <a:latin typeface="Times New Roman" pitchFamily="18" charset="0"/>
                <a:cs typeface="Times New Roman" pitchFamily="18" charset="0"/>
              </a:rPr>
              <a:t>NIR laser – ICG hyperthermia</a:t>
            </a:r>
          </a:p>
        </p:txBody>
      </p:sp>
    </p:spTree>
    <p:extLst>
      <p:ext uri="{BB962C8B-B14F-4D97-AF65-F5344CB8AC3E}">
        <p14:creationId xmlns:p14="http://schemas.microsoft.com/office/powerpoint/2010/main" val="33236399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743340696"/>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sp>
        <p:nvSpPr>
          <p:cNvPr id="2" name="Rectangle 1"/>
          <p:cNvSpPr/>
          <p:nvPr/>
        </p:nvSpPr>
        <p:spPr>
          <a:xfrm>
            <a:off x="685800" y="4407813"/>
            <a:ext cx="7772400" cy="461665"/>
          </a:xfrm>
          <a:prstGeom prst="rect">
            <a:avLst/>
          </a:prstGeom>
        </p:spPr>
        <p:txBody>
          <a:bodyPr wrap="square">
            <a:spAutoFit/>
          </a:bodyPr>
          <a:lstStyle/>
          <a:p>
            <a:pPr algn="just"/>
            <a:r>
              <a:rPr lang="en-US" sz="1200" b="1" dirty="0">
                <a:latin typeface="Times New Roman" pitchFamily="18" charset="0"/>
                <a:cs typeface="Times New Roman" pitchFamily="18" charset="0"/>
              </a:rPr>
              <a:t>Net growth vs. ICG concentrations</a:t>
            </a:r>
            <a:r>
              <a:rPr lang="en-US" sz="1200" dirty="0">
                <a:latin typeface="Times New Roman" pitchFamily="18" charset="0"/>
                <a:cs typeface="Times New Roman" pitchFamily="18" charset="0"/>
              </a:rPr>
              <a:t>. Cytotoxicity can be observed at high concentration of ICG as in 100 </a:t>
            </a:r>
            <a:r>
              <a:rPr lang="en-US" sz="1200" dirty="0" smtClean="0">
                <a:latin typeface="Times New Roman" pitchFamily="18" charset="0"/>
                <a:cs typeface="Times New Roman" pitchFamily="18" charset="0"/>
              </a:rPr>
              <a:t>µM. Significant </a:t>
            </a:r>
            <a:r>
              <a:rPr lang="en-US" sz="1200" dirty="0">
                <a:latin typeface="Times New Roman" pitchFamily="18" charset="0"/>
                <a:cs typeface="Times New Roman" pitchFamily="18" charset="0"/>
              </a:rPr>
              <a:t>increase in cytotoxicity can be observed due to the administration of NIR-laser. (Tang et al, 2009)</a:t>
            </a:r>
          </a:p>
        </p:txBody>
      </p:sp>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2300975" y="1348740"/>
            <a:ext cx="4542051" cy="3017520"/>
          </a:xfrm>
          <a:prstGeom prst="rect">
            <a:avLst/>
          </a:prstGeom>
          <a:noFill/>
          <a:ln>
            <a:noFill/>
          </a:ln>
        </p:spPr>
      </p:pic>
    </p:spTree>
    <p:extLst>
      <p:ext uri="{BB962C8B-B14F-4D97-AF65-F5344CB8AC3E}">
        <p14:creationId xmlns:p14="http://schemas.microsoft.com/office/powerpoint/2010/main" val="29558820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4022988427"/>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sp>
        <p:nvSpPr>
          <p:cNvPr id="2" name="Rectangle 1"/>
          <p:cNvSpPr/>
          <p:nvPr/>
        </p:nvSpPr>
        <p:spPr>
          <a:xfrm>
            <a:off x="685800" y="4543336"/>
            <a:ext cx="7772400" cy="461665"/>
          </a:xfrm>
          <a:prstGeom prst="rect">
            <a:avLst/>
          </a:prstGeom>
        </p:spPr>
        <p:txBody>
          <a:bodyPr wrap="square">
            <a:spAutoFit/>
          </a:bodyPr>
          <a:lstStyle/>
          <a:p>
            <a:pPr algn="just"/>
            <a:r>
              <a:rPr lang="en-US" sz="1200" b="1" dirty="0"/>
              <a:t>DOX concentration vs. Net Growth for incubator hyperthermia. </a:t>
            </a:r>
            <a:r>
              <a:rPr lang="en-US" sz="1200" dirty="0"/>
              <a:t>Observe the subadditive effect in non-laser/incubator hyperthermia. (Tang et al, 2009)</a:t>
            </a:r>
            <a:endParaRPr lang="en-US" sz="1200" dirty="0">
              <a:latin typeface="Times New Roman" pitchFamily="18" charset="0"/>
              <a:cs typeface="Times New Roman" pitchFamily="18" charset="0"/>
            </a:endParaRPr>
          </a:p>
        </p:txBody>
      </p:sp>
      <p:pic>
        <p:nvPicPr>
          <p:cNvPr id="7" name="Picture 6"/>
          <p:cNvPicPr/>
          <p:nvPr/>
        </p:nvPicPr>
        <p:blipFill>
          <a:blip r:embed="rId8">
            <a:extLst>
              <a:ext uri="{28A0092B-C50C-407E-A947-70E740481C1C}">
                <a14:useLocalDpi xmlns:a14="http://schemas.microsoft.com/office/drawing/2010/main" val="0"/>
              </a:ext>
            </a:extLst>
          </a:blip>
          <a:srcRect/>
          <a:stretch>
            <a:fillRect/>
          </a:stretch>
        </p:blipFill>
        <p:spPr bwMode="auto">
          <a:xfrm>
            <a:off x="2286000" y="1328737"/>
            <a:ext cx="4572000" cy="3057525"/>
          </a:xfrm>
          <a:prstGeom prst="rect">
            <a:avLst/>
          </a:prstGeom>
          <a:noFill/>
          <a:ln>
            <a:noFill/>
          </a:ln>
        </p:spPr>
      </p:pic>
    </p:spTree>
    <p:extLst>
      <p:ext uri="{BB962C8B-B14F-4D97-AF65-F5344CB8AC3E}">
        <p14:creationId xmlns:p14="http://schemas.microsoft.com/office/powerpoint/2010/main" val="32579119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757916959"/>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sp>
        <p:nvSpPr>
          <p:cNvPr id="2" name="Rectangle 1"/>
          <p:cNvSpPr/>
          <p:nvPr/>
        </p:nvSpPr>
        <p:spPr>
          <a:xfrm>
            <a:off x="685800" y="4543336"/>
            <a:ext cx="7772400" cy="600164"/>
          </a:xfrm>
          <a:prstGeom prst="rect">
            <a:avLst/>
          </a:prstGeom>
        </p:spPr>
        <p:txBody>
          <a:bodyPr wrap="square">
            <a:spAutoFit/>
          </a:bodyPr>
          <a:lstStyle/>
          <a:p>
            <a:pPr algn="just"/>
            <a:r>
              <a:rPr lang="en-US" sz="1100" b="1" dirty="0" smtClean="0"/>
              <a:t>Net </a:t>
            </a:r>
            <a:r>
              <a:rPr lang="en-US" sz="1100" b="1" dirty="0"/>
              <a:t>growth vs. DOX concentrations</a:t>
            </a:r>
            <a:r>
              <a:rPr lang="en-US" sz="1100" dirty="0"/>
              <a:t>. For ‘‘DOX + 5 lm ICG + 1 min laser” group, zero DOX concentration indicated the effect of laser-ICG hyperthermia alone. Dotted line </a:t>
            </a:r>
            <a:r>
              <a:rPr lang="en-US" sz="1100" dirty="0" smtClean="0"/>
              <a:t>indicates </a:t>
            </a:r>
            <a:r>
              <a:rPr lang="en-US" sz="1100" dirty="0"/>
              <a:t>the predicted additive effect of combining DOX chemotherapy with laser-ICG hyperthermia. The combinational treatment </a:t>
            </a:r>
            <a:r>
              <a:rPr lang="en-US" sz="1100" dirty="0" smtClean="0"/>
              <a:t>showed </a:t>
            </a:r>
            <a:r>
              <a:rPr lang="en-US" sz="1100" dirty="0"/>
              <a:t>synergistic effect. (Tang </a:t>
            </a:r>
            <a:r>
              <a:rPr lang="en-US" sz="1100" i="1" dirty="0"/>
              <a:t>et al, </a:t>
            </a:r>
            <a:r>
              <a:rPr lang="en-US" sz="1100" dirty="0"/>
              <a:t>2009)</a:t>
            </a:r>
            <a:endParaRPr lang="en-US" sz="1100" dirty="0">
              <a:latin typeface="Times New Roman" pitchFamily="18" charset="0"/>
              <a:cs typeface="Times New Roman" pitchFamily="18" charset="0"/>
            </a:endParaRP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2226153" y="1389062"/>
            <a:ext cx="4691694" cy="3017520"/>
          </a:xfrm>
          <a:prstGeom prst="rect">
            <a:avLst/>
          </a:prstGeom>
          <a:noFill/>
          <a:ln>
            <a:noFill/>
          </a:ln>
        </p:spPr>
      </p:pic>
    </p:spTree>
    <p:extLst>
      <p:ext uri="{BB962C8B-B14F-4D97-AF65-F5344CB8AC3E}">
        <p14:creationId xmlns:p14="http://schemas.microsoft.com/office/powerpoint/2010/main" val="14730784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119838790"/>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sp>
        <p:nvSpPr>
          <p:cNvPr id="2" name="Rectangle 1"/>
          <p:cNvSpPr/>
          <p:nvPr/>
        </p:nvSpPr>
        <p:spPr>
          <a:xfrm>
            <a:off x="685800" y="4543336"/>
            <a:ext cx="7772400" cy="261610"/>
          </a:xfrm>
          <a:prstGeom prst="rect">
            <a:avLst/>
          </a:prstGeom>
        </p:spPr>
        <p:txBody>
          <a:bodyPr wrap="square">
            <a:spAutoFit/>
          </a:bodyPr>
          <a:lstStyle/>
          <a:p>
            <a:pPr algn="ctr"/>
            <a:r>
              <a:rPr lang="en-US" sz="1100" b="1" dirty="0"/>
              <a:t>Comparison between the combinational treatments. </a:t>
            </a:r>
            <a:r>
              <a:rPr lang="en-US" sz="1100" dirty="0"/>
              <a:t>(Tang </a:t>
            </a:r>
            <a:r>
              <a:rPr lang="en-US" sz="1100" i="1" dirty="0"/>
              <a:t>et al, </a:t>
            </a:r>
            <a:r>
              <a:rPr lang="en-US" sz="1100" dirty="0"/>
              <a:t>2009)</a:t>
            </a:r>
            <a:endParaRPr lang="en-US" sz="1100" dirty="0">
              <a:latin typeface="Times New Roman" pitchFamily="18" charset="0"/>
              <a:cs typeface="Times New Roman" pitchFamily="18" charset="0"/>
            </a:endParaRP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2144109" y="1352866"/>
            <a:ext cx="4855782" cy="3200400"/>
          </a:xfrm>
          <a:prstGeom prst="rect">
            <a:avLst/>
          </a:prstGeom>
          <a:noFill/>
          <a:ln>
            <a:noFill/>
          </a:ln>
        </p:spPr>
      </p:pic>
    </p:spTree>
    <p:extLst>
      <p:ext uri="{BB962C8B-B14F-4D97-AF65-F5344CB8AC3E}">
        <p14:creationId xmlns:p14="http://schemas.microsoft.com/office/powerpoint/2010/main" val="38861277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4257190531"/>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graphicFrame>
        <p:nvGraphicFramePr>
          <p:cNvPr id="4" name="Diagram 3"/>
          <p:cNvGraphicFramePr/>
          <p:nvPr>
            <p:extLst>
              <p:ext uri="{D42A27DB-BD31-4B8C-83A1-F6EECF244321}">
                <p14:modId xmlns:p14="http://schemas.microsoft.com/office/powerpoint/2010/main" val="3296251457"/>
              </p:ext>
            </p:extLst>
          </p:nvPr>
        </p:nvGraphicFramePr>
        <p:xfrm>
          <a:off x="685800" y="1841838"/>
          <a:ext cx="7772400" cy="25396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680116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657203574"/>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graphicFrame>
        <p:nvGraphicFramePr>
          <p:cNvPr id="3" name="Diagram 2"/>
          <p:cNvGraphicFramePr/>
          <p:nvPr>
            <p:extLst>
              <p:ext uri="{D42A27DB-BD31-4B8C-83A1-F6EECF244321}">
                <p14:modId xmlns:p14="http://schemas.microsoft.com/office/powerpoint/2010/main" val="2853453096"/>
              </p:ext>
            </p:extLst>
          </p:nvPr>
        </p:nvGraphicFramePr>
        <p:xfrm>
          <a:off x="685800" y="1562100"/>
          <a:ext cx="6019800" cy="32907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8194"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10400" y="1333500"/>
            <a:ext cx="1819275"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19962" y="3146786"/>
            <a:ext cx="12001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00925" y="3778972"/>
            <a:ext cx="1038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34275" y="4354008"/>
            <a:ext cx="771525"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43800" y="4852842"/>
            <a:ext cx="75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26139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40574714"/>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sp>
        <p:nvSpPr>
          <p:cNvPr id="2" name="Rectangle 1"/>
          <p:cNvSpPr/>
          <p:nvPr/>
        </p:nvSpPr>
        <p:spPr>
          <a:xfrm>
            <a:off x="685800" y="1409700"/>
            <a:ext cx="7772400" cy="3416320"/>
          </a:xfrm>
          <a:prstGeom prst="rect">
            <a:avLst/>
          </a:prstGeom>
        </p:spPr>
        <p:txBody>
          <a:bodyPr wrap="square">
            <a:spAutoFit/>
          </a:bodyPr>
          <a:lstStyle/>
          <a:p>
            <a:pPr marL="228600" indent="-228600" algn="just">
              <a:buFont typeface="+mj-lt"/>
              <a:buAutoNum type="arabicPeriod"/>
            </a:pPr>
            <a:r>
              <a:rPr lang="en-US" sz="1200" b="1" dirty="0">
                <a:latin typeface="Times New Roman" pitchFamily="18" charset="0"/>
                <a:cs typeface="Times New Roman" pitchFamily="18" charset="0"/>
              </a:rPr>
              <a:t>Y. Tang </a:t>
            </a:r>
            <a:r>
              <a:rPr lang="en-US" sz="1200" b="1" i="1" dirty="0">
                <a:latin typeface="Times New Roman" pitchFamily="18" charset="0"/>
                <a:cs typeface="Times New Roman" pitchFamily="18" charset="0"/>
              </a:rPr>
              <a:t>et al</a:t>
            </a:r>
            <a:r>
              <a:rPr lang="en-US" sz="1200" dirty="0">
                <a:latin typeface="Times New Roman" pitchFamily="18" charset="0"/>
                <a:cs typeface="Times New Roman" pitchFamily="18" charset="0"/>
              </a:rPr>
              <a:t>., “Simultaneous delivery of chemotherapeutic and thermal-optical agents to cancer cells by a polymeric (PLGA) nanocarrier: an in vitro study.,” </a:t>
            </a:r>
            <a:r>
              <a:rPr lang="en-US" sz="1200" i="1" dirty="0">
                <a:latin typeface="Times New Roman" pitchFamily="18" charset="0"/>
                <a:cs typeface="Times New Roman" pitchFamily="18" charset="0"/>
              </a:rPr>
              <a:t>Pharmaceutical research</a:t>
            </a:r>
            <a:r>
              <a:rPr lang="en-US" sz="1200" dirty="0">
                <a:latin typeface="Times New Roman" pitchFamily="18" charset="0"/>
                <a:cs typeface="Times New Roman" pitchFamily="18" charset="0"/>
              </a:rPr>
              <a:t>, vol. 27, no. 10, pp. 2242-53, Oct. 2010.</a:t>
            </a:r>
          </a:p>
          <a:p>
            <a:pPr marL="228600" indent="-228600" algn="just">
              <a:buFont typeface="+mj-lt"/>
              <a:buAutoNum type="arabicPeriod"/>
            </a:pPr>
            <a:r>
              <a:rPr lang="en-US" sz="1200" b="1" dirty="0" smtClean="0">
                <a:latin typeface="Times New Roman" pitchFamily="18" charset="0"/>
                <a:cs typeface="Times New Roman" pitchFamily="18" charset="0"/>
              </a:rPr>
              <a:t>R</a:t>
            </a:r>
            <a:r>
              <a:rPr lang="en-US" sz="1200" b="1" dirty="0">
                <a:latin typeface="Times New Roman" pitchFamily="18" charset="0"/>
                <a:cs typeface="Times New Roman" pitchFamily="18" charset="0"/>
              </a:rPr>
              <a:t>. Manchanda</a:t>
            </a:r>
            <a:r>
              <a:rPr lang="en-US" sz="1200" dirty="0">
                <a:latin typeface="Times New Roman" pitchFamily="18" charset="0"/>
                <a:cs typeface="Times New Roman" pitchFamily="18" charset="0"/>
              </a:rPr>
              <a:t>, A. Fernandez-Fernandez, A. Nagesetti, and A. J. McGoron, “Preparation and characterization of a polymeric (PLGA) nanoparticulate drug delivery system with simultaneous incorporation of chemotherapeutic and thermo-optical agents.,” </a:t>
            </a:r>
            <a:r>
              <a:rPr lang="en-US" sz="1200" i="1" dirty="0">
                <a:latin typeface="Times New Roman" pitchFamily="18" charset="0"/>
                <a:cs typeface="Times New Roman" pitchFamily="18" charset="0"/>
              </a:rPr>
              <a:t>Colloids and surfaces. B, Biointerfaces</a:t>
            </a:r>
            <a:r>
              <a:rPr lang="en-US" sz="1200" dirty="0">
                <a:latin typeface="Times New Roman" pitchFamily="18" charset="0"/>
                <a:cs typeface="Times New Roman" pitchFamily="18" charset="0"/>
              </a:rPr>
              <a:t>, vol. 75, no. 1, pp. 260-7, Jan. 2010</a:t>
            </a:r>
            <a:r>
              <a:rPr lang="en-US" sz="1200" dirty="0" smtClean="0">
                <a:latin typeface="Times New Roman" pitchFamily="18" charset="0"/>
                <a:cs typeface="Times New Roman" pitchFamily="18" charset="0"/>
              </a:rPr>
              <a:t>.</a:t>
            </a:r>
          </a:p>
          <a:p>
            <a:pPr marL="228600" indent="-228600" algn="just">
              <a:buFont typeface="+mj-lt"/>
              <a:buAutoNum type="arabicPeriod"/>
            </a:pPr>
            <a:r>
              <a:rPr lang="en-US" sz="1200" b="1" dirty="0">
                <a:latin typeface="Times New Roman" pitchFamily="18" charset="0"/>
                <a:cs typeface="Times New Roman" pitchFamily="18" charset="0"/>
              </a:rPr>
              <a:t>Y. Tang</a:t>
            </a:r>
            <a:r>
              <a:rPr lang="en-US" sz="1200" dirty="0">
                <a:latin typeface="Times New Roman" pitchFamily="18" charset="0"/>
                <a:cs typeface="Times New Roman" pitchFamily="18" charset="0"/>
              </a:rPr>
              <a:t> and A. J. McGoron, “Combined effects of laser-ICG photothermotherapy and doxorubicin chemotherapy on ovarian cancer cells.,” </a:t>
            </a:r>
            <a:r>
              <a:rPr lang="en-US" sz="1200" i="1" dirty="0">
                <a:latin typeface="Times New Roman" pitchFamily="18" charset="0"/>
                <a:cs typeface="Times New Roman" pitchFamily="18" charset="0"/>
              </a:rPr>
              <a:t>Journal of photochemistry and photobiology. B, Biology</a:t>
            </a:r>
            <a:r>
              <a:rPr lang="en-US" sz="1200" dirty="0">
                <a:latin typeface="Times New Roman" pitchFamily="18" charset="0"/>
                <a:cs typeface="Times New Roman" pitchFamily="18" charset="0"/>
              </a:rPr>
              <a:t>, vol. 97, no. 3, pp. 138-44, Dec. 2009</a:t>
            </a:r>
            <a:r>
              <a:rPr lang="en-US" sz="1200" dirty="0" smtClean="0">
                <a:latin typeface="Times New Roman" pitchFamily="18" charset="0"/>
                <a:cs typeface="Times New Roman" pitchFamily="18" charset="0"/>
              </a:rPr>
              <a:t>.</a:t>
            </a:r>
          </a:p>
          <a:p>
            <a:pPr marL="228600" indent="-228600" algn="just">
              <a:buFont typeface="+mj-lt"/>
              <a:buAutoNum type="arabicPeriod"/>
            </a:pPr>
            <a:r>
              <a:rPr lang="en-US" sz="1200" b="1" dirty="0">
                <a:latin typeface="Times New Roman" pitchFamily="18" charset="0"/>
                <a:cs typeface="Times New Roman" pitchFamily="18" charset="0"/>
              </a:rPr>
              <a:t>H. Park</a:t>
            </a:r>
            <a:r>
              <a:rPr lang="en-US" sz="1200" dirty="0">
                <a:latin typeface="Times New Roman" pitchFamily="18" charset="0"/>
                <a:cs typeface="Times New Roman" pitchFamily="18" charset="0"/>
              </a:rPr>
              <a:t>, J. Yang, J. Lee, S. Haam, I.-H. Choi, and K.-H. Yoo, “Multifunctional nanoparticles for combined doxorubicin and photothermal treatments.,” </a:t>
            </a:r>
            <a:r>
              <a:rPr lang="en-US" sz="1200" i="1" dirty="0">
                <a:latin typeface="Times New Roman" pitchFamily="18" charset="0"/>
                <a:cs typeface="Times New Roman" pitchFamily="18" charset="0"/>
              </a:rPr>
              <a:t>ACS nano</a:t>
            </a:r>
            <a:r>
              <a:rPr lang="en-US" sz="1200" dirty="0">
                <a:latin typeface="Times New Roman" pitchFamily="18" charset="0"/>
                <a:cs typeface="Times New Roman" pitchFamily="18" charset="0"/>
              </a:rPr>
              <a:t>, vol. 3, no. 10, pp. 2919-26, Oct. 2009. </a:t>
            </a:r>
          </a:p>
          <a:p>
            <a:pPr marL="228600" indent="-228600" algn="just">
              <a:buFont typeface="+mj-lt"/>
              <a:buAutoNum type="arabicPeriod"/>
            </a:pPr>
            <a:r>
              <a:rPr lang="en-US" sz="1200" b="1" dirty="0" smtClean="0">
                <a:latin typeface="Times New Roman" pitchFamily="18" charset="0"/>
                <a:cs typeface="Times New Roman" pitchFamily="18" charset="0"/>
              </a:rPr>
              <a:t>J</a:t>
            </a:r>
            <a:r>
              <a:rPr lang="en-US" sz="1200" b="1" dirty="0">
                <a:latin typeface="Times New Roman" pitchFamily="18" charset="0"/>
                <a:cs typeface="Times New Roman" pitchFamily="18" charset="0"/>
              </a:rPr>
              <a:t>. Park </a:t>
            </a:r>
            <a:r>
              <a:rPr lang="en-US" sz="1200" b="1" i="1" dirty="0">
                <a:latin typeface="Times New Roman" pitchFamily="18" charset="0"/>
                <a:cs typeface="Times New Roman" pitchFamily="18" charset="0"/>
              </a:rPr>
              <a:t>et al</a:t>
            </a:r>
            <a:r>
              <a:rPr lang="en-US" sz="1200" dirty="0">
                <a:latin typeface="Times New Roman" pitchFamily="18" charset="0"/>
                <a:cs typeface="Times New Roman" pitchFamily="18" charset="0"/>
              </a:rPr>
              <a:t>., “PEGylated PLGA nanoparticles for the improved delivery of doxorubicin.,” </a:t>
            </a:r>
            <a:r>
              <a:rPr lang="en-US" sz="1200" i="1" dirty="0">
                <a:latin typeface="Times New Roman" pitchFamily="18" charset="0"/>
                <a:cs typeface="Times New Roman" pitchFamily="18" charset="0"/>
              </a:rPr>
              <a:t>Nanomedicine : nanotechnology, biology, and medicine</a:t>
            </a:r>
            <a:r>
              <a:rPr lang="en-US" sz="1200" dirty="0">
                <a:latin typeface="Times New Roman" pitchFamily="18" charset="0"/>
                <a:cs typeface="Times New Roman" pitchFamily="18" charset="0"/>
              </a:rPr>
              <a:t>, vol. 5, no. 4, pp. 410-8, Dec. 2009.</a:t>
            </a:r>
          </a:p>
          <a:p>
            <a:pPr marL="228600" indent="-228600" algn="just">
              <a:buFont typeface="+mj-lt"/>
              <a:buAutoNum type="arabicPeriod"/>
            </a:pPr>
            <a:r>
              <a:rPr lang="en-US" sz="1200" b="1" dirty="0" smtClean="0">
                <a:latin typeface="Times New Roman" pitchFamily="18" charset="0"/>
                <a:cs typeface="Times New Roman" pitchFamily="18" charset="0"/>
              </a:rPr>
              <a:t>J</a:t>
            </a:r>
            <a:r>
              <a:rPr lang="en-US" sz="1200" b="1" dirty="0">
                <a:latin typeface="Times New Roman" pitchFamily="18" charset="0"/>
                <a:cs typeface="Times New Roman" pitchFamily="18" charset="0"/>
              </a:rPr>
              <a:t>. D. Byrne</a:t>
            </a:r>
            <a:r>
              <a:rPr lang="en-US" sz="1200" dirty="0">
                <a:latin typeface="Times New Roman" pitchFamily="18" charset="0"/>
                <a:cs typeface="Times New Roman" pitchFamily="18" charset="0"/>
              </a:rPr>
              <a:t>, T. Betancourt, and L. Brannon-Peppas, “Active targeting schemes for nanoparticle systems in cancer therapeutics.,” </a:t>
            </a:r>
            <a:r>
              <a:rPr lang="en-US" sz="1200" i="1" dirty="0">
                <a:latin typeface="Times New Roman" pitchFamily="18" charset="0"/>
                <a:cs typeface="Times New Roman" pitchFamily="18" charset="0"/>
              </a:rPr>
              <a:t>Advanced drug delivery reviews</a:t>
            </a:r>
            <a:r>
              <a:rPr lang="en-US" sz="1200" dirty="0">
                <a:latin typeface="Times New Roman" pitchFamily="18" charset="0"/>
                <a:cs typeface="Times New Roman" pitchFamily="18" charset="0"/>
              </a:rPr>
              <a:t>, vol. 60, no. 15, pp. 1615-26, Dec. 2008</a:t>
            </a:r>
            <a:r>
              <a:rPr lang="en-US" sz="1200" dirty="0" smtClean="0">
                <a:latin typeface="Times New Roman" pitchFamily="18" charset="0"/>
                <a:cs typeface="Times New Roman" pitchFamily="18" charset="0"/>
              </a:rPr>
              <a:t>.</a:t>
            </a:r>
          </a:p>
          <a:p>
            <a:pPr marL="228600" indent="-228600" algn="just">
              <a:buFont typeface="+mj-lt"/>
              <a:buAutoNum type="arabicPeriod"/>
            </a:pPr>
            <a:r>
              <a:rPr lang="en-US" sz="1200" b="1" dirty="0">
                <a:latin typeface="Times New Roman" pitchFamily="18" charset="0"/>
                <a:cs typeface="Times New Roman" pitchFamily="18" charset="0"/>
              </a:rPr>
              <a:t>S. Acharya</a:t>
            </a:r>
            <a:r>
              <a:rPr lang="en-US" sz="1200" dirty="0">
                <a:latin typeface="Times New Roman" pitchFamily="18" charset="0"/>
                <a:cs typeface="Times New Roman" pitchFamily="18" charset="0"/>
              </a:rPr>
              <a:t> and S. K. Sahoo, “PLGA nanoparticles containing various anticancer agents and tumour delivery by EPR effect.,” </a:t>
            </a:r>
            <a:r>
              <a:rPr lang="en-US" sz="1200" i="1" dirty="0">
                <a:latin typeface="Times New Roman" pitchFamily="18" charset="0"/>
                <a:cs typeface="Times New Roman" pitchFamily="18" charset="0"/>
              </a:rPr>
              <a:t>Advanced drug delivery reviews</a:t>
            </a:r>
            <a:r>
              <a:rPr lang="en-US" sz="1200" dirty="0">
                <a:latin typeface="Times New Roman" pitchFamily="18" charset="0"/>
                <a:cs typeface="Times New Roman" pitchFamily="18" charset="0"/>
              </a:rPr>
              <a:t>, vol. 63, no. 3, pp. 170-83, Mar. 2011.</a:t>
            </a:r>
          </a:p>
          <a:p>
            <a:pPr marL="228600" indent="-228600" algn="just">
              <a:buFont typeface="+mj-lt"/>
              <a:buAutoNum type="arabicPeriod"/>
            </a:pPr>
            <a:r>
              <a:rPr lang="en-US" sz="1200" b="1" dirty="0" smtClean="0">
                <a:latin typeface="Times New Roman" pitchFamily="18" charset="0"/>
                <a:cs typeface="Times New Roman" pitchFamily="18" charset="0"/>
              </a:rPr>
              <a:t>J</a:t>
            </a:r>
            <a:r>
              <a:rPr lang="en-US" sz="1200" b="1" dirty="0">
                <a:latin typeface="Times New Roman" pitchFamily="18" charset="0"/>
                <a:cs typeface="Times New Roman" pitchFamily="18" charset="0"/>
              </a:rPr>
              <a:t>. Park</a:t>
            </a:r>
            <a:r>
              <a:rPr lang="en-US" sz="1200" dirty="0">
                <a:latin typeface="Times New Roman" pitchFamily="18" charset="0"/>
                <a:cs typeface="Times New Roman" pitchFamily="18" charset="0"/>
              </a:rPr>
              <a:t>, T. Mattessich, S. M. Jay, A. Agawu, W. M. Saltzman, and T. M. Fahmy, “Enhancement of surface ligand display on PLGA nanoparticles with amphiphilic ligand conjugates.,” </a:t>
            </a:r>
            <a:r>
              <a:rPr lang="en-US" sz="1200" i="1" dirty="0">
                <a:latin typeface="Times New Roman" pitchFamily="18" charset="0"/>
                <a:cs typeface="Times New Roman" pitchFamily="18" charset="0"/>
              </a:rPr>
              <a:t>Journal of controlled release : official journal of the Controlled Release Society</a:t>
            </a:r>
            <a:r>
              <a:rPr lang="en-US" sz="1200" dirty="0">
                <a:latin typeface="Times New Roman" pitchFamily="18" charset="0"/>
                <a:cs typeface="Times New Roman" pitchFamily="18" charset="0"/>
              </a:rPr>
              <a:t>, Jun. 2011</a:t>
            </a:r>
            <a:r>
              <a:rPr lang="en-US" sz="1200" dirty="0" smtClean="0">
                <a:latin typeface="Times New Roman" pitchFamily="18" charset="0"/>
                <a:cs typeface="Times New Roman" pitchFamily="18" charset="0"/>
              </a:rPr>
              <a:t>.</a:t>
            </a:r>
            <a:endParaRPr lang="en-US" sz="1200" dirty="0">
              <a:latin typeface="Times New Roman" pitchFamily="18" charset="0"/>
              <a:cs typeface="Times New Roman" pitchFamily="18" charset="0"/>
            </a:endParaRPr>
          </a:p>
        </p:txBody>
      </p:sp>
    </p:spTree>
    <p:extLst>
      <p:ext uri="{BB962C8B-B14F-4D97-AF65-F5344CB8AC3E}">
        <p14:creationId xmlns:p14="http://schemas.microsoft.com/office/powerpoint/2010/main" val="39514522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sp>
        <p:nvSpPr>
          <p:cNvPr id="2" name="Rectangle 1"/>
          <p:cNvSpPr/>
          <p:nvPr/>
        </p:nvSpPr>
        <p:spPr>
          <a:xfrm>
            <a:off x="228600" y="647700"/>
            <a:ext cx="7117552" cy="1569660"/>
          </a:xfrm>
          <a:prstGeom prst="rect">
            <a:avLst/>
          </a:prstGeom>
        </p:spPr>
        <p:txBody>
          <a:bodyPr wrap="square">
            <a:spAutoFit/>
          </a:bodyPr>
          <a:lstStyle/>
          <a:p>
            <a:r>
              <a:rPr lang="en-US" sz="96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Kunstler Script" pitchFamily="66" charset="0"/>
              </a:rPr>
              <a:t>Thank </a:t>
            </a:r>
            <a:r>
              <a:rPr lang="en-US" sz="96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Kunstler Script" pitchFamily="66" charset="0"/>
              </a:rPr>
              <a:t>You …</a:t>
            </a:r>
            <a:endParaRPr lang="en-US" sz="96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Kunstler Script" pitchFamily="66" charset="0"/>
            </a:endParaRPr>
          </a:p>
        </p:txBody>
      </p:sp>
    </p:spTree>
    <p:extLst>
      <p:ext uri="{BB962C8B-B14F-4D97-AF65-F5344CB8AC3E}">
        <p14:creationId xmlns:p14="http://schemas.microsoft.com/office/powerpoint/2010/main" val="36740565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8295664"/>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graphicFrame>
        <p:nvGraphicFramePr>
          <p:cNvPr id="4" name="Diagram 3"/>
          <p:cNvGraphicFramePr/>
          <p:nvPr>
            <p:extLst>
              <p:ext uri="{D42A27DB-BD31-4B8C-83A1-F6EECF244321}">
                <p14:modId xmlns:p14="http://schemas.microsoft.com/office/powerpoint/2010/main" val="4220486932"/>
              </p:ext>
            </p:extLst>
          </p:nvPr>
        </p:nvGraphicFramePr>
        <p:xfrm>
          <a:off x="640080" y="1485900"/>
          <a:ext cx="7863840" cy="914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Diagram 6"/>
          <p:cNvGraphicFramePr/>
          <p:nvPr>
            <p:extLst>
              <p:ext uri="{D42A27DB-BD31-4B8C-83A1-F6EECF244321}">
                <p14:modId xmlns:p14="http://schemas.microsoft.com/office/powerpoint/2010/main" val="2902844096"/>
              </p:ext>
            </p:extLst>
          </p:nvPr>
        </p:nvGraphicFramePr>
        <p:xfrm>
          <a:off x="685800" y="2672834"/>
          <a:ext cx="2109552" cy="36933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29" name="Group 28"/>
          <p:cNvGrpSpPr/>
          <p:nvPr/>
        </p:nvGrpSpPr>
        <p:grpSpPr>
          <a:xfrm>
            <a:off x="-381000" y="3238500"/>
            <a:ext cx="6019800" cy="2819400"/>
            <a:chOff x="2105769" y="3268504"/>
            <a:chExt cx="1732061" cy="2018429"/>
          </a:xfrm>
        </p:grpSpPr>
        <p:sp>
          <p:nvSpPr>
            <p:cNvPr id="30" name="Freeform 29"/>
            <p:cNvSpPr/>
            <p:nvPr/>
          </p:nvSpPr>
          <p:spPr>
            <a:xfrm>
              <a:off x="2869608" y="3268504"/>
              <a:ext cx="418582" cy="481129"/>
            </a:xfrm>
            <a:custGeom>
              <a:avLst/>
              <a:gdLst>
                <a:gd name="connsiteX0" fmla="*/ 0 w 481128"/>
                <a:gd name="connsiteY0" fmla="*/ 209291 h 418581"/>
                <a:gd name="connsiteX1" fmla="*/ 104645 w 481128"/>
                <a:gd name="connsiteY1" fmla="*/ 0 h 418581"/>
                <a:gd name="connsiteX2" fmla="*/ 376483 w 481128"/>
                <a:gd name="connsiteY2" fmla="*/ 0 h 418581"/>
                <a:gd name="connsiteX3" fmla="*/ 481128 w 481128"/>
                <a:gd name="connsiteY3" fmla="*/ 209291 h 418581"/>
                <a:gd name="connsiteX4" fmla="*/ 376483 w 481128"/>
                <a:gd name="connsiteY4" fmla="*/ 418581 h 418581"/>
                <a:gd name="connsiteX5" fmla="*/ 104645 w 481128"/>
                <a:gd name="connsiteY5" fmla="*/ 418581 h 418581"/>
                <a:gd name="connsiteX6" fmla="*/ 0 w 481128"/>
                <a:gd name="connsiteY6" fmla="*/ 209291 h 41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28" h="418581">
                  <a:moveTo>
                    <a:pt x="240563" y="0"/>
                  </a:moveTo>
                  <a:lnTo>
                    <a:pt x="481127" y="91041"/>
                  </a:lnTo>
                  <a:lnTo>
                    <a:pt x="481127" y="327540"/>
                  </a:lnTo>
                  <a:lnTo>
                    <a:pt x="240563" y="418581"/>
                  </a:lnTo>
                  <a:lnTo>
                    <a:pt x="1" y="327540"/>
                  </a:lnTo>
                  <a:lnTo>
                    <a:pt x="1" y="91041"/>
                  </a:lnTo>
                  <a:lnTo>
                    <a:pt x="240563"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10949" tIns="120697" rIns="110950" bIns="120696" numCol="1" spcCol="1270" anchor="ctr" anchorCtr="0">
              <a:noAutofit/>
            </a:bodyPr>
            <a:lstStyle/>
            <a:p>
              <a:pPr lvl="0" algn="ctr" defTabSz="533400">
                <a:lnSpc>
                  <a:spcPct val="90000"/>
                </a:lnSpc>
                <a:spcBef>
                  <a:spcPct val="0"/>
                </a:spcBef>
                <a:spcAft>
                  <a:spcPct val="35000"/>
                </a:spcAft>
              </a:pPr>
              <a:r>
                <a:rPr lang="en-US" sz="1400" kern="1200" dirty="0" smtClean="0">
                  <a:latin typeface="Times New Roman" pitchFamily="18" charset="0"/>
                  <a:cs typeface="Times New Roman" pitchFamily="18" charset="0"/>
                </a:rPr>
                <a:t>Docetaxel</a:t>
              </a:r>
            </a:p>
            <a:p>
              <a:pPr lvl="0" algn="ctr" defTabSz="533400">
                <a:lnSpc>
                  <a:spcPct val="90000"/>
                </a:lnSpc>
                <a:spcBef>
                  <a:spcPct val="0"/>
                </a:spcBef>
                <a:spcAft>
                  <a:spcPct val="35000"/>
                </a:spcAft>
              </a:pPr>
              <a:r>
                <a:rPr lang="en-US" sz="1200" dirty="0" smtClean="0">
                  <a:latin typeface="Times New Roman" pitchFamily="18" charset="0"/>
                  <a:cs typeface="Times New Roman" pitchFamily="18" charset="0"/>
                </a:rPr>
                <a:t>(Taxotere)</a:t>
              </a:r>
              <a:endParaRPr lang="en-US" sz="1200" kern="1200" dirty="0">
                <a:latin typeface="Times New Roman" pitchFamily="18" charset="0"/>
                <a:cs typeface="Times New Roman" pitchFamily="18" charset="0"/>
              </a:endParaRPr>
            </a:p>
          </p:txBody>
        </p:sp>
        <p:sp>
          <p:nvSpPr>
            <p:cNvPr id="31" name="Rectangle 30"/>
            <p:cNvSpPr/>
            <p:nvPr/>
          </p:nvSpPr>
          <p:spPr>
            <a:xfrm>
              <a:off x="3300891" y="3364731"/>
              <a:ext cx="536939" cy="288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Freeform 31"/>
            <p:cNvSpPr/>
            <p:nvPr/>
          </p:nvSpPr>
          <p:spPr>
            <a:xfrm>
              <a:off x="2417539" y="3268504"/>
              <a:ext cx="418582" cy="481129"/>
            </a:xfrm>
            <a:custGeom>
              <a:avLst/>
              <a:gdLst>
                <a:gd name="connsiteX0" fmla="*/ 0 w 481128"/>
                <a:gd name="connsiteY0" fmla="*/ 209291 h 418581"/>
                <a:gd name="connsiteX1" fmla="*/ 104645 w 481128"/>
                <a:gd name="connsiteY1" fmla="*/ 0 h 418581"/>
                <a:gd name="connsiteX2" fmla="*/ 376483 w 481128"/>
                <a:gd name="connsiteY2" fmla="*/ 0 h 418581"/>
                <a:gd name="connsiteX3" fmla="*/ 481128 w 481128"/>
                <a:gd name="connsiteY3" fmla="*/ 209291 h 418581"/>
                <a:gd name="connsiteX4" fmla="*/ 376483 w 481128"/>
                <a:gd name="connsiteY4" fmla="*/ 418581 h 418581"/>
                <a:gd name="connsiteX5" fmla="*/ 104645 w 481128"/>
                <a:gd name="connsiteY5" fmla="*/ 418581 h 418581"/>
                <a:gd name="connsiteX6" fmla="*/ 0 w 481128"/>
                <a:gd name="connsiteY6" fmla="*/ 209291 h 41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28" h="418581">
                  <a:moveTo>
                    <a:pt x="240563" y="0"/>
                  </a:moveTo>
                  <a:lnTo>
                    <a:pt x="481127" y="91041"/>
                  </a:lnTo>
                  <a:lnTo>
                    <a:pt x="481127" y="327540"/>
                  </a:lnTo>
                  <a:lnTo>
                    <a:pt x="240563" y="418581"/>
                  </a:lnTo>
                  <a:lnTo>
                    <a:pt x="1" y="327540"/>
                  </a:lnTo>
                  <a:lnTo>
                    <a:pt x="1" y="91041"/>
                  </a:lnTo>
                  <a:lnTo>
                    <a:pt x="240563"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65229" tIns="74977" rIns="65230" bIns="74976" numCol="1" spcCol="1270" anchor="ctr" anchorCtr="0">
              <a:noAutofit/>
            </a:bodyPr>
            <a:lstStyle/>
            <a:p>
              <a:pPr lvl="0" algn="ctr" defTabSz="533400">
                <a:lnSpc>
                  <a:spcPct val="90000"/>
                </a:lnSpc>
                <a:spcBef>
                  <a:spcPct val="0"/>
                </a:spcBef>
                <a:spcAft>
                  <a:spcPct val="35000"/>
                </a:spcAft>
              </a:pPr>
              <a:r>
                <a:rPr lang="en-US" sz="1400" kern="1200" dirty="0" smtClean="0">
                  <a:latin typeface="Times New Roman" pitchFamily="18" charset="0"/>
                  <a:cs typeface="Times New Roman" pitchFamily="18" charset="0"/>
                </a:rPr>
                <a:t>Doxorubicin</a:t>
              </a:r>
            </a:p>
            <a:p>
              <a:pPr lvl="0" algn="ctr" defTabSz="533400">
                <a:lnSpc>
                  <a:spcPct val="90000"/>
                </a:lnSpc>
                <a:spcBef>
                  <a:spcPct val="0"/>
                </a:spcBef>
                <a:spcAft>
                  <a:spcPct val="35000"/>
                </a:spcAft>
              </a:pPr>
              <a:r>
                <a:rPr lang="en-US" sz="1200" dirty="0" smtClean="0">
                  <a:latin typeface="Times New Roman" pitchFamily="18" charset="0"/>
                  <a:cs typeface="Times New Roman" pitchFamily="18" charset="0"/>
                </a:rPr>
                <a:t>(Adriamycin</a:t>
              </a:r>
              <a:r>
                <a:rPr lang="en-US" sz="1200" dirty="0">
                  <a:latin typeface="Times New Roman" pitchFamily="18" charset="0"/>
                  <a:cs typeface="Times New Roman" pitchFamily="18" charset="0"/>
                </a:rPr>
                <a:t>)</a:t>
              </a:r>
              <a:endParaRPr lang="en-US" sz="1200" kern="1200" dirty="0">
                <a:latin typeface="Times New Roman" pitchFamily="18" charset="0"/>
                <a:cs typeface="Times New Roman" pitchFamily="18" charset="0"/>
              </a:endParaRPr>
            </a:p>
          </p:txBody>
        </p:sp>
        <p:sp>
          <p:nvSpPr>
            <p:cNvPr id="33" name="Freeform 32"/>
            <p:cNvSpPr/>
            <p:nvPr/>
          </p:nvSpPr>
          <p:spPr>
            <a:xfrm>
              <a:off x="2642707" y="3676886"/>
              <a:ext cx="418582" cy="481129"/>
            </a:xfrm>
            <a:custGeom>
              <a:avLst/>
              <a:gdLst>
                <a:gd name="connsiteX0" fmla="*/ 0 w 481128"/>
                <a:gd name="connsiteY0" fmla="*/ 209291 h 418581"/>
                <a:gd name="connsiteX1" fmla="*/ 104645 w 481128"/>
                <a:gd name="connsiteY1" fmla="*/ 0 h 418581"/>
                <a:gd name="connsiteX2" fmla="*/ 376483 w 481128"/>
                <a:gd name="connsiteY2" fmla="*/ 0 h 418581"/>
                <a:gd name="connsiteX3" fmla="*/ 481128 w 481128"/>
                <a:gd name="connsiteY3" fmla="*/ 209291 h 418581"/>
                <a:gd name="connsiteX4" fmla="*/ 376483 w 481128"/>
                <a:gd name="connsiteY4" fmla="*/ 418581 h 418581"/>
                <a:gd name="connsiteX5" fmla="*/ 104645 w 481128"/>
                <a:gd name="connsiteY5" fmla="*/ 418581 h 418581"/>
                <a:gd name="connsiteX6" fmla="*/ 0 w 481128"/>
                <a:gd name="connsiteY6" fmla="*/ 209291 h 41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28" h="418581">
                  <a:moveTo>
                    <a:pt x="240563" y="0"/>
                  </a:moveTo>
                  <a:lnTo>
                    <a:pt x="481127" y="91041"/>
                  </a:lnTo>
                  <a:lnTo>
                    <a:pt x="481127" y="327540"/>
                  </a:lnTo>
                  <a:lnTo>
                    <a:pt x="240563" y="418581"/>
                  </a:lnTo>
                  <a:lnTo>
                    <a:pt x="1" y="327540"/>
                  </a:lnTo>
                  <a:lnTo>
                    <a:pt x="1" y="91041"/>
                  </a:lnTo>
                  <a:lnTo>
                    <a:pt x="240563"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10949" tIns="120697" rIns="110950" bIns="120696" numCol="1" spcCol="1270" anchor="ctr" anchorCtr="0">
              <a:noAutofit/>
            </a:bodyPr>
            <a:lstStyle/>
            <a:p>
              <a:pPr lvl="0" algn="ctr" defTabSz="533400">
                <a:lnSpc>
                  <a:spcPct val="90000"/>
                </a:lnSpc>
                <a:spcBef>
                  <a:spcPct val="0"/>
                </a:spcBef>
                <a:spcAft>
                  <a:spcPct val="35000"/>
                </a:spcAft>
              </a:pPr>
              <a:r>
                <a:rPr lang="en-US" sz="1400" kern="1200" dirty="0" smtClean="0">
                  <a:latin typeface="Times New Roman" pitchFamily="18" charset="0"/>
                  <a:cs typeface="Times New Roman" pitchFamily="18" charset="0"/>
                </a:rPr>
                <a:t>Paclitaxel</a:t>
              </a:r>
            </a:p>
            <a:p>
              <a:pPr lvl="0" algn="ctr" defTabSz="533400">
                <a:lnSpc>
                  <a:spcPct val="90000"/>
                </a:lnSpc>
                <a:spcBef>
                  <a:spcPct val="0"/>
                </a:spcBef>
                <a:spcAft>
                  <a:spcPct val="35000"/>
                </a:spcAft>
              </a:pPr>
              <a:r>
                <a:rPr lang="en-US" sz="1200" dirty="0" smtClean="0">
                  <a:latin typeface="Times New Roman" pitchFamily="18" charset="0"/>
                  <a:cs typeface="Times New Roman" pitchFamily="18" charset="0"/>
                </a:rPr>
                <a:t>(Abraxane)</a:t>
              </a:r>
              <a:endParaRPr lang="en-US" sz="1200" kern="1200" dirty="0">
                <a:latin typeface="Times New Roman" pitchFamily="18" charset="0"/>
                <a:cs typeface="Times New Roman" pitchFamily="18" charset="0"/>
              </a:endParaRPr>
            </a:p>
          </p:txBody>
        </p:sp>
        <p:sp>
          <p:nvSpPr>
            <p:cNvPr id="34" name="Rectangle 33"/>
            <p:cNvSpPr/>
            <p:nvPr/>
          </p:nvSpPr>
          <p:spPr>
            <a:xfrm>
              <a:off x="2105769" y="3773112"/>
              <a:ext cx="519618" cy="288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5" name="Freeform 34"/>
            <p:cNvSpPr/>
            <p:nvPr/>
          </p:nvSpPr>
          <p:spPr>
            <a:xfrm>
              <a:off x="3094776" y="3676886"/>
              <a:ext cx="418582" cy="481129"/>
            </a:xfrm>
            <a:custGeom>
              <a:avLst/>
              <a:gdLst>
                <a:gd name="connsiteX0" fmla="*/ 0 w 481128"/>
                <a:gd name="connsiteY0" fmla="*/ 209291 h 418581"/>
                <a:gd name="connsiteX1" fmla="*/ 104645 w 481128"/>
                <a:gd name="connsiteY1" fmla="*/ 0 h 418581"/>
                <a:gd name="connsiteX2" fmla="*/ 376483 w 481128"/>
                <a:gd name="connsiteY2" fmla="*/ 0 h 418581"/>
                <a:gd name="connsiteX3" fmla="*/ 481128 w 481128"/>
                <a:gd name="connsiteY3" fmla="*/ 209291 h 418581"/>
                <a:gd name="connsiteX4" fmla="*/ 376483 w 481128"/>
                <a:gd name="connsiteY4" fmla="*/ 418581 h 418581"/>
                <a:gd name="connsiteX5" fmla="*/ 104645 w 481128"/>
                <a:gd name="connsiteY5" fmla="*/ 418581 h 418581"/>
                <a:gd name="connsiteX6" fmla="*/ 0 w 481128"/>
                <a:gd name="connsiteY6" fmla="*/ 209291 h 41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28" h="418581">
                  <a:moveTo>
                    <a:pt x="240563" y="0"/>
                  </a:moveTo>
                  <a:lnTo>
                    <a:pt x="481127" y="91041"/>
                  </a:lnTo>
                  <a:lnTo>
                    <a:pt x="481127" y="327540"/>
                  </a:lnTo>
                  <a:lnTo>
                    <a:pt x="240563" y="418581"/>
                  </a:lnTo>
                  <a:lnTo>
                    <a:pt x="1" y="327540"/>
                  </a:lnTo>
                  <a:lnTo>
                    <a:pt x="1" y="91041"/>
                  </a:lnTo>
                  <a:lnTo>
                    <a:pt x="240563"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65229" tIns="74977" rIns="65230" bIns="74976" numCol="1" spcCol="1270" anchor="ctr" anchorCtr="0">
              <a:noAutofit/>
            </a:bodyPr>
            <a:lstStyle/>
            <a:p>
              <a:pPr lvl="0" algn="ctr" defTabSz="533400">
                <a:lnSpc>
                  <a:spcPct val="90000"/>
                </a:lnSpc>
                <a:spcBef>
                  <a:spcPct val="0"/>
                </a:spcBef>
                <a:spcAft>
                  <a:spcPct val="35000"/>
                </a:spcAft>
              </a:pPr>
              <a:r>
                <a:rPr lang="en-US" sz="1400" dirty="0">
                  <a:latin typeface="Times New Roman" pitchFamily="18" charset="0"/>
                  <a:cs typeface="Times New Roman" pitchFamily="18" charset="0"/>
                </a:rPr>
                <a:t>Cisplatin</a:t>
              </a:r>
            </a:p>
            <a:p>
              <a:pPr lvl="0" algn="ctr" defTabSz="533400">
                <a:lnSpc>
                  <a:spcPct val="90000"/>
                </a:lnSpc>
                <a:spcBef>
                  <a:spcPct val="0"/>
                </a:spcBef>
                <a:spcAft>
                  <a:spcPct val="35000"/>
                </a:spcAft>
              </a:pPr>
              <a:r>
                <a:rPr lang="en-US" sz="1200" dirty="0">
                  <a:latin typeface="Times New Roman" pitchFamily="18" charset="0"/>
                  <a:cs typeface="Times New Roman" pitchFamily="18" charset="0"/>
                </a:rPr>
                <a:t>(Platinol</a:t>
              </a:r>
              <a:r>
                <a:rPr lang="en-US" sz="1200" dirty="0" smtClean="0">
                  <a:latin typeface="Times New Roman" pitchFamily="18" charset="0"/>
                  <a:cs typeface="Times New Roman" pitchFamily="18" charset="0"/>
                </a:rPr>
                <a:t>)</a:t>
              </a:r>
              <a:endParaRPr lang="en-US" sz="1200" dirty="0">
                <a:latin typeface="Times New Roman" pitchFamily="18" charset="0"/>
                <a:cs typeface="Times New Roman" pitchFamily="18" charset="0"/>
              </a:endParaRPr>
            </a:p>
          </p:txBody>
        </p:sp>
        <p:sp>
          <p:nvSpPr>
            <p:cNvPr id="36" name="Freeform 35"/>
            <p:cNvSpPr/>
            <p:nvPr/>
          </p:nvSpPr>
          <p:spPr>
            <a:xfrm>
              <a:off x="2869608" y="4085268"/>
              <a:ext cx="418582" cy="481129"/>
            </a:xfrm>
            <a:custGeom>
              <a:avLst/>
              <a:gdLst>
                <a:gd name="connsiteX0" fmla="*/ 0 w 481128"/>
                <a:gd name="connsiteY0" fmla="*/ 209291 h 418581"/>
                <a:gd name="connsiteX1" fmla="*/ 104645 w 481128"/>
                <a:gd name="connsiteY1" fmla="*/ 0 h 418581"/>
                <a:gd name="connsiteX2" fmla="*/ 376483 w 481128"/>
                <a:gd name="connsiteY2" fmla="*/ 0 h 418581"/>
                <a:gd name="connsiteX3" fmla="*/ 481128 w 481128"/>
                <a:gd name="connsiteY3" fmla="*/ 209291 h 418581"/>
                <a:gd name="connsiteX4" fmla="*/ 376483 w 481128"/>
                <a:gd name="connsiteY4" fmla="*/ 418581 h 418581"/>
                <a:gd name="connsiteX5" fmla="*/ 104645 w 481128"/>
                <a:gd name="connsiteY5" fmla="*/ 418581 h 418581"/>
                <a:gd name="connsiteX6" fmla="*/ 0 w 481128"/>
                <a:gd name="connsiteY6" fmla="*/ 209291 h 41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28" h="418581">
                  <a:moveTo>
                    <a:pt x="240563" y="0"/>
                  </a:moveTo>
                  <a:lnTo>
                    <a:pt x="481127" y="91041"/>
                  </a:lnTo>
                  <a:lnTo>
                    <a:pt x="481127" y="327540"/>
                  </a:lnTo>
                  <a:lnTo>
                    <a:pt x="240563" y="418581"/>
                  </a:lnTo>
                  <a:lnTo>
                    <a:pt x="1" y="327540"/>
                  </a:lnTo>
                  <a:lnTo>
                    <a:pt x="1" y="91041"/>
                  </a:lnTo>
                  <a:lnTo>
                    <a:pt x="240563"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110949" tIns="120697" rIns="110950" bIns="120696" numCol="1" spcCol="1270" anchor="ctr" anchorCtr="0">
              <a:noAutofit/>
            </a:bodyPr>
            <a:lstStyle/>
            <a:p>
              <a:pPr lvl="0" algn="ctr" defTabSz="533400">
                <a:lnSpc>
                  <a:spcPct val="90000"/>
                </a:lnSpc>
                <a:spcBef>
                  <a:spcPct val="0"/>
                </a:spcBef>
                <a:spcAft>
                  <a:spcPct val="35000"/>
                </a:spcAft>
              </a:pPr>
              <a:r>
                <a:rPr lang="en-US" sz="1400" dirty="0">
                  <a:latin typeface="Times New Roman" pitchFamily="18" charset="0"/>
                  <a:cs typeface="Times New Roman" pitchFamily="18" charset="0"/>
                </a:rPr>
                <a:t>Curcumin</a:t>
              </a:r>
              <a:endParaRPr lang="en-US" sz="1400" kern="1200" dirty="0">
                <a:latin typeface="Times New Roman" pitchFamily="18" charset="0"/>
                <a:cs typeface="Times New Roman" pitchFamily="18" charset="0"/>
              </a:endParaRPr>
            </a:p>
          </p:txBody>
        </p:sp>
        <p:sp>
          <p:nvSpPr>
            <p:cNvPr id="37" name="Rectangle 36"/>
            <p:cNvSpPr/>
            <p:nvPr/>
          </p:nvSpPr>
          <p:spPr>
            <a:xfrm>
              <a:off x="3300891" y="4181494"/>
              <a:ext cx="536939" cy="288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Freeform 37"/>
            <p:cNvSpPr/>
            <p:nvPr/>
          </p:nvSpPr>
          <p:spPr>
            <a:xfrm>
              <a:off x="2417539" y="4085268"/>
              <a:ext cx="418582" cy="481129"/>
            </a:xfrm>
            <a:custGeom>
              <a:avLst/>
              <a:gdLst>
                <a:gd name="connsiteX0" fmla="*/ 0 w 481128"/>
                <a:gd name="connsiteY0" fmla="*/ 209291 h 418581"/>
                <a:gd name="connsiteX1" fmla="*/ 104645 w 481128"/>
                <a:gd name="connsiteY1" fmla="*/ 0 h 418581"/>
                <a:gd name="connsiteX2" fmla="*/ 376483 w 481128"/>
                <a:gd name="connsiteY2" fmla="*/ 0 h 418581"/>
                <a:gd name="connsiteX3" fmla="*/ 481128 w 481128"/>
                <a:gd name="connsiteY3" fmla="*/ 209291 h 418581"/>
                <a:gd name="connsiteX4" fmla="*/ 376483 w 481128"/>
                <a:gd name="connsiteY4" fmla="*/ 418581 h 418581"/>
                <a:gd name="connsiteX5" fmla="*/ 104645 w 481128"/>
                <a:gd name="connsiteY5" fmla="*/ 418581 h 418581"/>
                <a:gd name="connsiteX6" fmla="*/ 0 w 481128"/>
                <a:gd name="connsiteY6" fmla="*/ 209291 h 41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28" h="418581">
                  <a:moveTo>
                    <a:pt x="240563" y="0"/>
                  </a:moveTo>
                  <a:lnTo>
                    <a:pt x="481127" y="91041"/>
                  </a:lnTo>
                  <a:lnTo>
                    <a:pt x="481127" y="327540"/>
                  </a:lnTo>
                  <a:lnTo>
                    <a:pt x="240563" y="418581"/>
                  </a:lnTo>
                  <a:lnTo>
                    <a:pt x="1" y="327540"/>
                  </a:lnTo>
                  <a:lnTo>
                    <a:pt x="1" y="91041"/>
                  </a:lnTo>
                  <a:lnTo>
                    <a:pt x="240563" y="0"/>
                  </a:lnTo>
                  <a:close/>
                </a:path>
              </a:pathLst>
            </a:custGeom>
            <a:scene3d>
              <a:camera prst="orthographicFront"/>
              <a:lightRig rig="flat" dir="t"/>
            </a:scene3d>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65229" tIns="74977" rIns="65230" bIns="74976" numCol="1" spcCol="1270" anchor="ctr" anchorCtr="0">
              <a:noAutofit/>
            </a:bodyPr>
            <a:lstStyle/>
            <a:p>
              <a:pPr lvl="0" algn="ctr" defTabSz="533400">
                <a:lnSpc>
                  <a:spcPct val="90000"/>
                </a:lnSpc>
                <a:spcBef>
                  <a:spcPct val="0"/>
                </a:spcBef>
                <a:spcAft>
                  <a:spcPct val="35000"/>
                </a:spcAft>
              </a:pPr>
              <a:r>
                <a:rPr lang="en-US" sz="1400" kern="1200" dirty="0" smtClean="0">
                  <a:latin typeface="Times New Roman" pitchFamily="18" charset="0"/>
                  <a:cs typeface="Times New Roman" pitchFamily="18" charset="0"/>
                </a:rPr>
                <a:t>Bleomycin</a:t>
              </a:r>
              <a:endParaRPr lang="en-US" sz="1400" kern="1200" dirty="0">
                <a:latin typeface="Times New Roman" pitchFamily="18" charset="0"/>
                <a:cs typeface="Times New Roman" pitchFamily="18" charset="0"/>
              </a:endParaRPr>
            </a:p>
          </p:txBody>
        </p:sp>
        <p:sp>
          <p:nvSpPr>
            <p:cNvPr id="40" name="Rectangle 39"/>
            <p:cNvSpPr/>
            <p:nvPr/>
          </p:nvSpPr>
          <p:spPr>
            <a:xfrm>
              <a:off x="2105769" y="4589876"/>
              <a:ext cx="519618" cy="2886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3" name="Freeform 42"/>
            <p:cNvSpPr/>
            <p:nvPr/>
          </p:nvSpPr>
          <p:spPr>
            <a:xfrm>
              <a:off x="3300891" y="4998257"/>
              <a:ext cx="536939" cy="288676"/>
            </a:xfrm>
            <a:custGeom>
              <a:avLst/>
              <a:gdLst>
                <a:gd name="connsiteX0" fmla="*/ 0 w 536939"/>
                <a:gd name="connsiteY0" fmla="*/ 0 h 288676"/>
                <a:gd name="connsiteX1" fmla="*/ 536939 w 536939"/>
                <a:gd name="connsiteY1" fmla="*/ 0 h 288676"/>
                <a:gd name="connsiteX2" fmla="*/ 536939 w 536939"/>
                <a:gd name="connsiteY2" fmla="*/ 288676 h 288676"/>
                <a:gd name="connsiteX3" fmla="*/ 0 w 536939"/>
                <a:gd name="connsiteY3" fmla="*/ 288676 h 288676"/>
                <a:gd name="connsiteX4" fmla="*/ 0 w 536939"/>
                <a:gd name="connsiteY4" fmla="*/ 0 h 28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939" h="288676">
                  <a:moveTo>
                    <a:pt x="0" y="0"/>
                  </a:moveTo>
                  <a:lnTo>
                    <a:pt x="536939" y="0"/>
                  </a:lnTo>
                  <a:lnTo>
                    <a:pt x="536939" y="288676"/>
                  </a:lnTo>
                  <a:lnTo>
                    <a:pt x="0" y="2886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lvl="0" algn="l" defTabSz="533400">
                <a:lnSpc>
                  <a:spcPct val="90000"/>
                </a:lnSpc>
                <a:spcBef>
                  <a:spcPct val="0"/>
                </a:spcBef>
                <a:spcAft>
                  <a:spcPct val="35000"/>
                </a:spcAft>
              </a:pPr>
              <a:endParaRPr lang="en-US" sz="1400" kern="1200" dirty="0">
                <a:latin typeface="Times New Roman" pitchFamily="18" charset="0"/>
                <a:cs typeface="Times New Roman" pitchFamily="18" charset="0"/>
              </a:endParaRPr>
            </a:p>
          </p:txBody>
        </p:sp>
      </p:grpSp>
      <p:graphicFrame>
        <p:nvGraphicFramePr>
          <p:cNvPr id="45" name="Diagram 44"/>
          <p:cNvGraphicFramePr/>
          <p:nvPr>
            <p:extLst>
              <p:ext uri="{D42A27DB-BD31-4B8C-83A1-F6EECF244321}">
                <p14:modId xmlns:p14="http://schemas.microsoft.com/office/powerpoint/2010/main" val="3405903664"/>
              </p:ext>
            </p:extLst>
          </p:nvPr>
        </p:nvGraphicFramePr>
        <p:xfrm>
          <a:off x="6172200" y="2628900"/>
          <a:ext cx="2362200" cy="4572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46" name="Diagram 45"/>
          <p:cNvGraphicFramePr/>
          <p:nvPr>
            <p:extLst>
              <p:ext uri="{D42A27DB-BD31-4B8C-83A1-F6EECF244321}">
                <p14:modId xmlns:p14="http://schemas.microsoft.com/office/powerpoint/2010/main" val="2091856131"/>
              </p:ext>
            </p:extLst>
          </p:nvPr>
        </p:nvGraphicFramePr>
        <p:xfrm>
          <a:off x="5105400" y="3162301"/>
          <a:ext cx="3429000" cy="2041856"/>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Tree>
    <p:extLst>
      <p:ext uri="{BB962C8B-B14F-4D97-AF65-F5344CB8AC3E}">
        <p14:creationId xmlns:p14="http://schemas.microsoft.com/office/powerpoint/2010/main" val="508780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441056713"/>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graphicFrame>
        <p:nvGraphicFramePr>
          <p:cNvPr id="4" name="Diagram 3"/>
          <p:cNvGraphicFramePr/>
          <p:nvPr>
            <p:extLst>
              <p:ext uri="{D42A27DB-BD31-4B8C-83A1-F6EECF244321}">
                <p14:modId xmlns:p14="http://schemas.microsoft.com/office/powerpoint/2010/main" val="1148213608"/>
              </p:ext>
            </p:extLst>
          </p:nvPr>
        </p:nvGraphicFramePr>
        <p:xfrm>
          <a:off x="640080" y="1485900"/>
          <a:ext cx="7863840" cy="914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026" name="Picture 2"/>
          <p:cNvPicPr>
            <a:picLocks noChangeAspect="1" noChangeArrowheads="1"/>
          </p:cNvPicPr>
          <p:nvPr/>
        </p:nvPicPr>
        <p:blipFill rotWithShape="1">
          <a:blip r:embed="rId13">
            <a:extLst>
              <a:ext uri="{28A0092B-C50C-407E-A947-70E740481C1C}">
                <a14:useLocalDpi xmlns:a14="http://schemas.microsoft.com/office/drawing/2010/main" val="0"/>
              </a:ext>
            </a:extLst>
          </a:blip>
          <a:srcRect l="15975" r="16380"/>
          <a:stretch/>
        </p:blipFill>
        <p:spPr bwMode="auto">
          <a:xfrm>
            <a:off x="5701836" y="2476500"/>
            <a:ext cx="2984964"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2" name="Diagram 21"/>
          <p:cNvGraphicFramePr/>
          <p:nvPr>
            <p:extLst>
              <p:ext uri="{D42A27DB-BD31-4B8C-83A1-F6EECF244321}">
                <p14:modId xmlns:p14="http://schemas.microsoft.com/office/powerpoint/2010/main" val="760342070"/>
              </p:ext>
            </p:extLst>
          </p:nvPr>
        </p:nvGraphicFramePr>
        <p:xfrm>
          <a:off x="640080" y="2476500"/>
          <a:ext cx="5029200" cy="1828800"/>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1027" name="Picture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1500" y="571500"/>
            <a:ext cx="8138160" cy="446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010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500" fill="hold"/>
                                        <p:tgtEl>
                                          <p:spTgt spid="1027"/>
                                        </p:tgtEl>
                                        <p:attrNameLst>
                                          <p:attrName>ppt_w</p:attrName>
                                        </p:attrNameLst>
                                      </p:cBhvr>
                                      <p:tavLst>
                                        <p:tav tm="0">
                                          <p:val>
                                            <p:fltVal val="0"/>
                                          </p:val>
                                        </p:tav>
                                        <p:tav tm="100000">
                                          <p:val>
                                            <p:strVal val="#ppt_w"/>
                                          </p:val>
                                        </p:tav>
                                      </p:tavLst>
                                    </p:anim>
                                    <p:anim calcmode="lin" valueType="num">
                                      <p:cBhvr>
                                        <p:cTn id="8" dur="500" fill="hold"/>
                                        <p:tgtEl>
                                          <p:spTgt spid="1027"/>
                                        </p:tgtEl>
                                        <p:attrNameLst>
                                          <p:attrName>ppt_h</p:attrName>
                                        </p:attrNameLst>
                                      </p:cBhvr>
                                      <p:tavLst>
                                        <p:tav tm="0">
                                          <p:val>
                                            <p:fltVal val="0"/>
                                          </p:val>
                                        </p:tav>
                                        <p:tav tm="100000">
                                          <p:val>
                                            <p:strVal val="#ppt_h"/>
                                          </p:val>
                                        </p:tav>
                                      </p:tavLst>
                                    </p:anim>
                                    <p:animEffect transition="in" filter="fade">
                                      <p:cBhvr>
                                        <p:cTn id="9" dur="500"/>
                                        <p:tgtEl>
                                          <p:spTgt spid="102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027"/>
                                        </p:tgtEl>
                                      </p:cBhvr>
                                    </p:animEffect>
                                    <p:set>
                                      <p:cBhvr>
                                        <p:cTn id="14" dur="1" fill="hold">
                                          <p:stCondLst>
                                            <p:cond delay="499"/>
                                          </p:stCondLst>
                                        </p:cTn>
                                        <p:tgtEl>
                                          <p:spTgt spid="10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682452294"/>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graphicFrame>
        <p:nvGraphicFramePr>
          <p:cNvPr id="4" name="Diagram 3"/>
          <p:cNvGraphicFramePr/>
          <p:nvPr>
            <p:extLst>
              <p:ext uri="{D42A27DB-BD31-4B8C-83A1-F6EECF244321}">
                <p14:modId xmlns:p14="http://schemas.microsoft.com/office/powerpoint/2010/main" val="165406898"/>
              </p:ext>
            </p:extLst>
          </p:nvPr>
        </p:nvGraphicFramePr>
        <p:xfrm>
          <a:off x="640080" y="1485900"/>
          <a:ext cx="7863840" cy="3200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764160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870938208"/>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graphicFrame>
        <p:nvGraphicFramePr>
          <p:cNvPr id="4" name="Diagram 3"/>
          <p:cNvGraphicFramePr/>
          <p:nvPr>
            <p:extLst>
              <p:ext uri="{D42A27DB-BD31-4B8C-83A1-F6EECF244321}">
                <p14:modId xmlns:p14="http://schemas.microsoft.com/office/powerpoint/2010/main" val="41617602"/>
              </p:ext>
            </p:extLst>
          </p:nvPr>
        </p:nvGraphicFramePr>
        <p:xfrm>
          <a:off x="640080" y="1485900"/>
          <a:ext cx="7863840" cy="381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0423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825094042"/>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1287780"/>
            <a:ext cx="3843833" cy="39319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8686" y="1287780"/>
            <a:ext cx="1811914" cy="39319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465846" y="5171301"/>
            <a:ext cx="2144754" cy="276999"/>
          </a:xfrm>
          <a:prstGeom prst="rect">
            <a:avLst/>
          </a:prstGeom>
        </p:spPr>
        <p:txBody>
          <a:bodyPr wrap="none">
            <a:spAutoFit/>
          </a:bodyPr>
          <a:lstStyle/>
          <a:p>
            <a:r>
              <a:rPr lang="en-US" sz="1200" dirty="0">
                <a:latin typeface="Times New Roman" pitchFamily="18" charset="0"/>
                <a:cs typeface="Times New Roman" pitchFamily="18" charset="0"/>
              </a:rPr>
              <a:t>Image source: www.nature.com</a:t>
            </a:r>
          </a:p>
        </p:txBody>
      </p:sp>
      <p:graphicFrame>
        <p:nvGraphicFramePr>
          <p:cNvPr id="6" name="Diagram 5"/>
          <p:cNvGraphicFramePr/>
          <p:nvPr>
            <p:extLst>
              <p:ext uri="{D42A27DB-BD31-4B8C-83A1-F6EECF244321}">
                <p14:modId xmlns:p14="http://schemas.microsoft.com/office/powerpoint/2010/main" val="4018736446"/>
              </p:ext>
            </p:extLst>
          </p:nvPr>
        </p:nvGraphicFramePr>
        <p:xfrm>
          <a:off x="533400" y="1302465"/>
          <a:ext cx="2286000" cy="397031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8072506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2226223691"/>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graphicFrame>
        <p:nvGraphicFramePr>
          <p:cNvPr id="3" name="Diagram 2"/>
          <p:cNvGraphicFramePr/>
          <p:nvPr>
            <p:extLst>
              <p:ext uri="{D42A27DB-BD31-4B8C-83A1-F6EECF244321}">
                <p14:modId xmlns:p14="http://schemas.microsoft.com/office/powerpoint/2010/main" val="1544842349"/>
              </p:ext>
            </p:extLst>
          </p:nvPr>
        </p:nvGraphicFramePr>
        <p:xfrm>
          <a:off x="685800" y="1333500"/>
          <a:ext cx="4038600" cy="3962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00600" y="1296123"/>
            <a:ext cx="2119644" cy="1188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62832" y="1776650"/>
            <a:ext cx="2128767" cy="2103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028303" y="2458879"/>
            <a:ext cx="1664238" cy="246221"/>
          </a:xfrm>
          <a:prstGeom prst="rect">
            <a:avLst/>
          </a:prstGeom>
        </p:spPr>
        <p:txBody>
          <a:bodyPr wrap="none">
            <a:spAutoFit/>
          </a:bodyPr>
          <a:lstStyle/>
          <a:p>
            <a:r>
              <a:rPr lang="en-US" sz="1000" dirty="0" smtClean="0">
                <a:latin typeface="Times New Roman" pitchFamily="18" charset="0"/>
                <a:cs typeface="Times New Roman" pitchFamily="18" charset="0"/>
              </a:rPr>
              <a:t>Source: http</a:t>
            </a:r>
            <a:r>
              <a:rPr lang="en-US" sz="1000" dirty="0">
                <a:latin typeface="Times New Roman" pitchFamily="18" charset="0"/>
                <a:cs typeface="Times New Roman" pitchFamily="18" charset="0"/>
              </a:rPr>
              <a:t>://www.pnas.org</a:t>
            </a:r>
          </a:p>
        </p:txBody>
      </p:sp>
      <p:sp>
        <p:nvSpPr>
          <p:cNvPr id="6" name="Rectangle 5"/>
          <p:cNvSpPr/>
          <p:nvPr/>
        </p:nvSpPr>
        <p:spPr>
          <a:xfrm>
            <a:off x="7115134" y="3879770"/>
            <a:ext cx="1624163" cy="246221"/>
          </a:xfrm>
          <a:prstGeom prst="rect">
            <a:avLst/>
          </a:prstGeom>
        </p:spPr>
        <p:txBody>
          <a:bodyPr wrap="none">
            <a:spAutoFit/>
          </a:bodyPr>
          <a:lstStyle/>
          <a:p>
            <a:r>
              <a:rPr lang="en-US" sz="1000" dirty="0">
                <a:latin typeface="Times New Roman" pitchFamily="18" charset="0"/>
                <a:cs typeface="Times New Roman" pitchFamily="18" charset="0"/>
              </a:rPr>
              <a:t>Source: Acharya </a:t>
            </a:r>
            <a:r>
              <a:rPr lang="en-US" sz="1000" i="1" dirty="0">
                <a:latin typeface="Times New Roman" pitchFamily="18" charset="0"/>
                <a:cs typeface="Times New Roman" pitchFamily="18" charset="0"/>
              </a:rPr>
              <a:t>et al</a:t>
            </a:r>
            <a:r>
              <a:rPr lang="en-US" sz="1000" dirty="0">
                <a:latin typeface="Times New Roman" pitchFamily="18" charset="0"/>
                <a:cs typeface="Times New Roman" pitchFamily="18" charset="0"/>
              </a:rPr>
              <a:t>, 2011</a:t>
            </a:r>
          </a:p>
        </p:txBody>
      </p:sp>
      <p:pic>
        <p:nvPicPr>
          <p:cNvPr id="2052"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76800" y="3558540"/>
            <a:ext cx="2170617" cy="1737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7086600" y="5049679"/>
            <a:ext cx="1451038" cy="246221"/>
          </a:xfrm>
          <a:prstGeom prst="rect">
            <a:avLst/>
          </a:prstGeom>
        </p:spPr>
        <p:txBody>
          <a:bodyPr wrap="none">
            <a:spAutoFit/>
          </a:bodyPr>
          <a:lstStyle/>
          <a:p>
            <a:r>
              <a:rPr lang="en-US" sz="1000" dirty="0">
                <a:latin typeface="Times New Roman" pitchFamily="18" charset="0"/>
                <a:cs typeface="Times New Roman" pitchFamily="18" charset="0"/>
              </a:rPr>
              <a:t>Source: </a:t>
            </a:r>
            <a:r>
              <a:rPr lang="en-US" sz="1000" dirty="0" smtClean="0">
                <a:latin typeface="Times New Roman" pitchFamily="18" charset="0"/>
                <a:cs typeface="Times New Roman" pitchFamily="18" charset="0"/>
              </a:rPr>
              <a:t>Tang </a:t>
            </a:r>
            <a:r>
              <a:rPr lang="en-US" sz="1000" i="1" dirty="0" smtClean="0">
                <a:latin typeface="Times New Roman" pitchFamily="18" charset="0"/>
                <a:cs typeface="Times New Roman" pitchFamily="18" charset="0"/>
              </a:rPr>
              <a:t>et </a:t>
            </a:r>
            <a:r>
              <a:rPr lang="en-US" sz="1000" i="1" dirty="0">
                <a:latin typeface="Times New Roman" pitchFamily="18" charset="0"/>
                <a:cs typeface="Times New Roman" pitchFamily="18" charset="0"/>
              </a:rPr>
              <a:t>al</a:t>
            </a:r>
            <a:r>
              <a:rPr lang="en-US" sz="1000" dirty="0">
                <a:latin typeface="Times New Roman" pitchFamily="18" charset="0"/>
                <a:cs typeface="Times New Roman" pitchFamily="18" charset="0"/>
              </a:rPr>
              <a:t>, </a:t>
            </a:r>
            <a:r>
              <a:rPr lang="en-US" sz="1000" dirty="0" smtClean="0">
                <a:latin typeface="Times New Roman" pitchFamily="18" charset="0"/>
                <a:cs typeface="Times New Roman" pitchFamily="18" charset="0"/>
              </a:rPr>
              <a:t>2010</a:t>
            </a:r>
            <a:endParaRPr lang="en-US" sz="1000" dirty="0">
              <a:latin typeface="Times New Roman" pitchFamily="18" charset="0"/>
              <a:cs typeface="Times New Roman" pitchFamily="18" charset="0"/>
            </a:endParaRPr>
          </a:p>
        </p:txBody>
      </p:sp>
    </p:spTree>
    <p:extLst>
      <p:ext uri="{BB962C8B-B14F-4D97-AF65-F5344CB8AC3E}">
        <p14:creationId xmlns:p14="http://schemas.microsoft.com/office/powerpoint/2010/main" val="13158500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422483630"/>
              </p:ext>
            </p:extLst>
          </p:nvPr>
        </p:nvGraphicFramePr>
        <p:xfrm>
          <a:off x="646176" y="723900"/>
          <a:ext cx="7851648" cy="53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0" y="5383768"/>
            <a:ext cx="914400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dirty="0"/>
              <a:t>Indian Institute of Technology </a:t>
            </a:r>
            <a:r>
              <a:rPr lang="en-US" dirty="0" smtClean="0"/>
              <a:t>Bombay</a:t>
            </a:r>
          </a:p>
        </p:txBody>
      </p:sp>
      <p:sp>
        <p:nvSpPr>
          <p:cNvPr id="3" name="Rectangle 2"/>
          <p:cNvSpPr/>
          <p:nvPr/>
        </p:nvSpPr>
        <p:spPr>
          <a:xfrm>
            <a:off x="7388989" y="1673153"/>
            <a:ext cx="1808508" cy="246221"/>
          </a:xfrm>
          <a:prstGeom prst="rect">
            <a:avLst/>
          </a:prstGeom>
        </p:spPr>
        <p:txBody>
          <a:bodyPr wrap="none">
            <a:spAutoFit/>
          </a:bodyPr>
          <a:lstStyle/>
          <a:p>
            <a:r>
              <a:rPr lang="en-US" sz="1000" dirty="0" smtClean="0">
                <a:latin typeface="Times New Roman" pitchFamily="18" charset="0"/>
                <a:cs typeface="Times New Roman" pitchFamily="18" charset="0"/>
              </a:rPr>
              <a:t>Source: chem257.pbworks.com</a:t>
            </a:r>
            <a:endParaRPr lang="en-US" sz="1000" dirty="0">
              <a:latin typeface="Times New Roman" pitchFamily="18" charset="0"/>
              <a:cs typeface="Times New Roman" pitchFamily="18" charset="0"/>
            </a:endParaRPr>
          </a:p>
        </p:txBody>
      </p:sp>
      <p:pic>
        <p:nvPicPr>
          <p:cNvPr id="3075" name="Picture 3"/>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0" y="2400300"/>
            <a:ext cx="1828800" cy="18288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92984" y="1333500"/>
            <a:ext cx="1828800" cy="18288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388989" y="4305300"/>
            <a:ext cx="1641796" cy="400110"/>
          </a:xfrm>
          <a:prstGeom prst="rect">
            <a:avLst/>
          </a:prstGeom>
        </p:spPr>
        <p:txBody>
          <a:bodyPr wrap="none">
            <a:spAutoFit/>
          </a:bodyPr>
          <a:lstStyle/>
          <a:p>
            <a:pPr algn="ctr"/>
            <a:r>
              <a:rPr lang="en-US" sz="1000" dirty="0" smtClean="0">
                <a:latin typeface="Times New Roman" pitchFamily="18" charset="0"/>
                <a:cs typeface="Times New Roman" pitchFamily="18" charset="0"/>
              </a:rPr>
              <a:t>ADRIAMYCIN</a:t>
            </a:r>
          </a:p>
          <a:p>
            <a:pPr algn="ctr"/>
            <a:r>
              <a:rPr lang="en-US" sz="1000" dirty="0" smtClean="0">
                <a:latin typeface="Times New Roman" pitchFamily="18" charset="0"/>
                <a:cs typeface="Times New Roman" pitchFamily="18" charset="0"/>
              </a:rPr>
              <a:t>Source: mcguffmedical.com</a:t>
            </a:r>
            <a:endParaRPr lang="en-US" sz="1000" dirty="0">
              <a:latin typeface="Times New Roman" pitchFamily="18" charset="0"/>
              <a:cs typeface="Times New Roman" pitchFamily="18" charset="0"/>
            </a:endParaRPr>
          </a:p>
        </p:txBody>
      </p:sp>
      <p:pic>
        <p:nvPicPr>
          <p:cNvPr id="3078" name="Picture 6"/>
          <p:cNvPicPr>
            <a:picLocks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5560189" y="3320397"/>
            <a:ext cx="1828800" cy="18288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5633653" y="5149197"/>
            <a:ext cx="3397132" cy="246221"/>
          </a:xfrm>
          <a:prstGeom prst="rect">
            <a:avLst/>
          </a:prstGeom>
        </p:spPr>
        <p:txBody>
          <a:bodyPr wrap="square">
            <a:spAutoFit/>
          </a:bodyPr>
          <a:lstStyle/>
          <a:p>
            <a:pPr algn="just"/>
            <a:r>
              <a:rPr lang="en-US" sz="1000" dirty="0" smtClean="0">
                <a:latin typeface="Times New Roman" pitchFamily="18" charset="0"/>
                <a:cs typeface="Times New Roman" pitchFamily="18" charset="0"/>
              </a:rPr>
              <a:t>DOX-DNA INTERACTION        Source: PDB </a:t>
            </a:r>
            <a:r>
              <a:rPr lang="en-US" sz="1000" dirty="0">
                <a:latin typeface="Times New Roman" pitchFamily="18" charset="0"/>
                <a:cs typeface="Times New Roman" pitchFamily="18" charset="0"/>
              </a:rPr>
              <a:t>1D12</a:t>
            </a:r>
          </a:p>
        </p:txBody>
      </p:sp>
      <p:graphicFrame>
        <p:nvGraphicFramePr>
          <p:cNvPr id="9" name="Diagram 8"/>
          <p:cNvGraphicFramePr/>
          <p:nvPr>
            <p:extLst>
              <p:ext uri="{D42A27DB-BD31-4B8C-83A1-F6EECF244321}">
                <p14:modId xmlns:p14="http://schemas.microsoft.com/office/powerpoint/2010/main" val="3710857065"/>
              </p:ext>
            </p:extLst>
          </p:nvPr>
        </p:nvGraphicFramePr>
        <p:xfrm>
          <a:off x="685800" y="1333500"/>
          <a:ext cx="4572000" cy="376902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136712592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1921</TotalTime>
  <Words>2327</Words>
  <Application>Microsoft Office PowerPoint</Application>
  <PresentationFormat>On-screen Show (16:10)</PresentationFormat>
  <Paragraphs>351</Paragraphs>
  <Slides>28</Slides>
  <Notes>28</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IIT BOMBAY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PINAKI DEY</dc:creator>
  <cp:lastModifiedBy>PINAKI DEY</cp:lastModifiedBy>
  <cp:revision>115</cp:revision>
  <cp:lastPrinted>2011-11-17T07:30:19Z</cp:lastPrinted>
  <dcterms:created xsi:type="dcterms:W3CDTF">2011-11-15T07:33:47Z</dcterms:created>
  <dcterms:modified xsi:type="dcterms:W3CDTF">2011-11-17T07:35:34Z</dcterms:modified>
</cp:coreProperties>
</file>